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6" r:id="rId5"/>
    <p:sldMasterId id="2147483672" r:id="rId6"/>
  </p:sldMasterIdLst>
  <p:notesMasterIdLst>
    <p:notesMasterId r:id="rId33"/>
  </p:notesMasterIdLst>
  <p:handoutMasterIdLst>
    <p:handoutMasterId r:id="rId34"/>
  </p:handoutMasterIdLst>
  <p:sldIdLst>
    <p:sldId id="371" r:id="rId7"/>
    <p:sldId id="425" r:id="rId8"/>
    <p:sldId id="453" r:id="rId9"/>
    <p:sldId id="457" r:id="rId10"/>
    <p:sldId id="456" r:id="rId11"/>
    <p:sldId id="260" r:id="rId12"/>
    <p:sldId id="474" r:id="rId13"/>
    <p:sldId id="458" r:id="rId14"/>
    <p:sldId id="459" r:id="rId15"/>
    <p:sldId id="261" r:id="rId16"/>
    <p:sldId id="468" r:id="rId17"/>
    <p:sldId id="469" r:id="rId18"/>
    <p:sldId id="475" r:id="rId19"/>
    <p:sldId id="460" r:id="rId20"/>
    <p:sldId id="461" r:id="rId21"/>
    <p:sldId id="262" r:id="rId22"/>
    <p:sldId id="470" r:id="rId23"/>
    <p:sldId id="472" r:id="rId24"/>
    <p:sldId id="471" r:id="rId25"/>
    <p:sldId id="462" r:id="rId26"/>
    <p:sldId id="264" r:id="rId27"/>
    <p:sldId id="446" r:id="rId28"/>
    <p:sldId id="263" r:id="rId29"/>
    <p:sldId id="267" r:id="rId30"/>
    <p:sldId id="465" r:id="rId31"/>
    <p:sldId id="473" r:id="rId32"/>
  </p:sldIdLst>
  <p:sldSz cx="7556500" cy="106934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33A4F-62B6-9588-C2F7-3353FF34FA78}" name="Bardha UKA" initials="BU" userId="S::pc4.kosovo-play@groupe-sos.org::aeba26dc-201a-4895-b73c-7625f7e3f7c3" providerId="AD"/>
  <p188:author id="{948EEB52-BB65-7D10-7981-3CA6CDF5621F}" name="Claire CHAPELIER" initials="CC" userId="S::peda.kosovo-play@groupe-sos.org::e1ba3fd7-4244-40bd-8cb5-a662d1f1e79b" providerId="AD"/>
  <p188:author id="{EF7DB2B4-3339-9391-FF0F-A33CA5CEA294}" name="Claire Chapelier" initials="CC" userId="Claire Chapelier" providerId="None"/>
  <p188:author id="{E8B44DEF-6D43-3BF0-3F8B-C20D8F28BC0B}" name="Henri LELORRAIN" initials="HL" userId="S::henri.lelorrain@groupe-sos.org::58cdfaf4-83f4-4d71-b305-f889ba98c9dd" providerId="AD"/>
  <p188:author id="{8DF1BBF7-FD24-DB96-8BD1-600999EDF7C7}" name="Zachary Ergish" initials="ZE" userId="S::u0124045@ucll.be::ee3e37a1-d59b-4db1-97b9-c695b81dcd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francesca milan" initials="fm" lastIdx="7" clrIdx="0"/>
  <p:cmAuthor id="1" name="Gari PHAM" initials="GP" lastIdx="26" clrIdx="1">
    <p:extLst>
      <p:ext uri="{19B8F6BF-5375-455C-9EA6-DF929625EA0E}">
        <p15:presenceInfo xmlns:p15="http://schemas.microsoft.com/office/powerpoint/2012/main" userId="S::gari.pham@groupe-sos.org::35817fe0-4847-4a57-b03a-a189d2568f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616"/>
    <a:srgbClr val="909090"/>
    <a:srgbClr val="974B97"/>
    <a:srgbClr val="3D2E1A"/>
    <a:srgbClr val="E6E6E6"/>
    <a:srgbClr val="5052A4"/>
    <a:srgbClr val="0D0571"/>
    <a:srgbClr val="3B3D99"/>
    <a:srgbClr val="3F2F1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A8720-2DF6-41DF-BAAB-0526E72B24EA}" v="3" dt="2022-02-02T14:17:16.7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4" autoAdjust="0"/>
    <p:restoredTop sz="94660"/>
  </p:normalViewPr>
  <p:slideViewPr>
    <p:cSldViewPr snapToGrid="0">
      <p:cViewPr varScale="1">
        <p:scale>
          <a:sx n="52" d="100"/>
          <a:sy n="52" d="100"/>
        </p:scale>
        <p:origin x="2352" y="67"/>
      </p:cViewPr>
      <p:guideLst>
        <p:guide orient="horz" pos="2880"/>
        <p:guide pos="2160"/>
      </p:guideLst>
    </p:cSldViewPr>
  </p:slideViewPr>
  <p:notesTextViewPr>
    <p:cViewPr>
      <p:scale>
        <a:sx n="1" d="1"/>
        <a:sy n="1" d="1"/>
      </p:scale>
      <p:origin x="0" y="0"/>
    </p:cViewPr>
  </p:notesTextViewPr>
  <p:sorterViewPr>
    <p:cViewPr>
      <p:scale>
        <a:sx n="100" d="100"/>
        <a:sy n="100" d="100"/>
      </p:scale>
      <p:origin x="0" y="-7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29091" cy="350729"/>
          </a:xfrm>
          <a:prstGeom prst="rect">
            <a:avLst/>
          </a:prstGeom>
        </p:spPr>
        <p:txBody>
          <a:bodyPr vert="horz" lIns="81693" tIns="40847" rIns="81693" bIns="40847" rtlCol="0"/>
          <a:lstStyle>
            <a:lvl1pPr algn="l">
              <a:defRPr sz="1000"/>
            </a:lvl1pPr>
          </a:lstStyle>
          <a:p>
            <a:endParaRPr lang="en-US"/>
          </a:p>
        </p:txBody>
      </p:sp>
      <p:sp>
        <p:nvSpPr>
          <p:cNvPr id="3" name="Date Placeholder 2"/>
          <p:cNvSpPr>
            <a:spLocks noGrp="1"/>
          </p:cNvSpPr>
          <p:nvPr>
            <p:ph type="dt" sz="quarter" idx="1"/>
          </p:nvPr>
        </p:nvSpPr>
        <p:spPr>
          <a:xfrm>
            <a:off x="5265359" y="2"/>
            <a:ext cx="4029091" cy="350729"/>
          </a:xfrm>
          <a:prstGeom prst="rect">
            <a:avLst/>
          </a:prstGeom>
        </p:spPr>
        <p:txBody>
          <a:bodyPr vert="horz" lIns="81693" tIns="40847" rIns="81693" bIns="40847" rtlCol="0"/>
          <a:lstStyle>
            <a:lvl1pPr algn="r">
              <a:defRPr sz="1000"/>
            </a:lvl1pPr>
          </a:lstStyle>
          <a:p>
            <a:fld id="{07DFC9E2-58FA-4C71-B977-171E0F0FFC66}" type="datetimeFigureOut">
              <a:rPr lang="en-US" smtClean="0"/>
              <a:pPr/>
              <a:t>9/26/2022</a:t>
            </a:fld>
            <a:endParaRPr lang="en-US"/>
          </a:p>
        </p:txBody>
      </p:sp>
      <p:sp>
        <p:nvSpPr>
          <p:cNvPr id="4" name="Footer Placeholder 3"/>
          <p:cNvSpPr>
            <a:spLocks noGrp="1"/>
          </p:cNvSpPr>
          <p:nvPr>
            <p:ph type="ftr" sz="quarter" idx="2"/>
          </p:nvPr>
        </p:nvSpPr>
        <p:spPr>
          <a:xfrm>
            <a:off x="2" y="6658632"/>
            <a:ext cx="4029091" cy="350729"/>
          </a:xfrm>
          <a:prstGeom prst="rect">
            <a:avLst/>
          </a:prstGeom>
        </p:spPr>
        <p:txBody>
          <a:bodyPr vert="horz" lIns="81693" tIns="40847" rIns="81693" bIns="40847" rtlCol="0" anchor="b"/>
          <a:lstStyle>
            <a:lvl1pPr algn="l">
              <a:defRPr sz="1000"/>
            </a:lvl1pPr>
          </a:lstStyle>
          <a:p>
            <a:endParaRPr lang="en-US"/>
          </a:p>
        </p:txBody>
      </p:sp>
      <p:sp>
        <p:nvSpPr>
          <p:cNvPr id="5" name="Slide Number Placeholder 4"/>
          <p:cNvSpPr>
            <a:spLocks noGrp="1"/>
          </p:cNvSpPr>
          <p:nvPr>
            <p:ph type="sldNum" sz="quarter" idx="3"/>
          </p:nvPr>
        </p:nvSpPr>
        <p:spPr>
          <a:xfrm>
            <a:off x="5265359" y="6658632"/>
            <a:ext cx="4029091" cy="350729"/>
          </a:xfrm>
          <a:prstGeom prst="rect">
            <a:avLst/>
          </a:prstGeom>
        </p:spPr>
        <p:txBody>
          <a:bodyPr vert="horz" lIns="81693" tIns="40847" rIns="81693" bIns="40847" rtlCol="0" anchor="b"/>
          <a:lstStyle>
            <a:lvl1pPr algn="r">
              <a:defRPr sz="1000"/>
            </a:lvl1pPr>
          </a:lstStyle>
          <a:p>
            <a:fld id="{95E87CE2-0805-4355-85C8-C1461B7A6599}" type="slidenum">
              <a:rPr lang="en-US" smtClean="0"/>
              <a:pPr/>
              <a:t>‹#›</a:t>
            </a:fld>
            <a:endParaRPr lang="en-US"/>
          </a:p>
        </p:txBody>
      </p:sp>
    </p:spTree>
    <p:extLst>
      <p:ext uri="{BB962C8B-B14F-4D97-AF65-F5344CB8AC3E}">
        <p14:creationId xmlns:p14="http://schemas.microsoft.com/office/powerpoint/2010/main" val="939205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3"/>
            <a:ext cx="4029091" cy="351769"/>
          </a:xfrm>
          <a:prstGeom prst="rect">
            <a:avLst/>
          </a:prstGeom>
        </p:spPr>
        <p:txBody>
          <a:bodyPr vert="horz" lIns="81693" tIns="40847" rIns="81693" bIns="40847" rtlCol="0"/>
          <a:lstStyle>
            <a:lvl1pPr algn="l">
              <a:defRPr sz="1000"/>
            </a:lvl1pPr>
          </a:lstStyle>
          <a:p>
            <a:endParaRPr lang="fr-FR"/>
          </a:p>
        </p:txBody>
      </p:sp>
      <p:sp>
        <p:nvSpPr>
          <p:cNvPr id="3" name="Espace réservé de la date 2"/>
          <p:cNvSpPr>
            <a:spLocks noGrp="1"/>
          </p:cNvSpPr>
          <p:nvPr>
            <p:ph type="dt" idx="1"/>
          </p:nvPr>
        </p:nvSpPr>
        <p:spPr>
          <a:xfrm>
            <a:off x="5265359" y="3"/>
            <a:ext cx="4029091" cy="351769"/>
          </a:xfrm>
          <a:prstGeom prst="rect">
            <a:avLst/>
          </a:prstGeom>
        </p:spPr>
        <p:txBody>
          <a:bodyPr vert="horz" lIns="81693" tIns="40847" rIns="81693" bIns="40847" rtlCol="0"/>
          <a:lstStyle>
            <a:lvl1pPr algn="r">
              <a:defRPr sz="1000"/>
            </a:lvl1pPr>
          </a:lstStyle>
          <a:p>
            <a:fld id="{E0955EC6-2A8F-4F55-A4EF-0C27CCBB4BC0}" type="datetimeFigureOut">
              <a:rPr lang="fr-FR" smtClean="0"/>
              <a:pPr/>
              <a:t>26/09/2022</a:t>
            </a:fld>
            <a:endParaRPr lang="fr-FR"/>
          </a:p>
        </p:txBody>
      </p:sp>
      <p:sp>
        <p:nvSpPr>
          <p:cNvPr id="4" name="Espace réservé de l'image des diapositives 3"/>
          <p:cNvSpPr>
            <a:spLocks noGrp="1" noRot="1" noChangeAspect="1"/>
          </p:cNvSpPr>
          <p:nvPr>
            <p:ph type="sldImg" idx="2"/>
          </p:nvPr>
        </p:nvSpPr>
        <p:spPr>
          <a:xfrm>
            <a:off x="3813175" y="876300"/>
            <a:ext cx="1670050" cy="2365375"/>
          </a:xfrm>
          <a:prstGeom prst="rect">
            <a:avLst/>
          </a:prstGeom>
          <a:noFill/>
          <a:ln w="12700">
            <a:solidFill>
              <a:prstClr val="black"/>
            </a:solidFill>
          </a:ln>
        </p:spPr>
        <p:txBody>
          <a:bodyPr vert="horz" lIns="81693" tIns="40847" rIns="81693" bIns="40847" rtlCol="0" anchor="ctr"/>
          <a:lstStyle/>
          <a:p>
            <a:endParaRPr lang="fr-FR"/>
          </a:p>
        </p:txBody>
      </p:sp>
      <p:sp>
        <p:nvSpPr>
          <p:cNvPr id="5" name="Espace réservé des commentaires 4"/>
          <p:cNvSpPr>
            <a:spLocks noGrp="1"/>
          </p:cNvSpPr>
          <p:nvPr>
            <p:ph type="body" sz="quarter" idx="3"/>
          </p:nvPr>
        </p:nvSpPr>
        <p:spPr>
          <a:xfrm>
            <a:off x="929640" y="3374069"/>
            <a:ext cx="7437120" cy="2760032"/>
          </a:xfrm>
          <a:prstGeom prst="rect">
            <a:avLst/>
          </a:prstGeom>
        </p:spPr>
        <p:txBody>
          <a:bodyPr vert="horz" lIns="81693" tIns="40847" rIns="81693" bIns="4084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658634"/>
            <a:ext cx="4029091" cy="351769"/>
          </a:xfrm>
          <a:prstGeom prst="rect">
            <a:avLst/>
          </a:prstGeom>
        </p:spPr>
        <p:txBody>
          <a:bodyPr vert="horz" lIns="81693" tIns="40847" rIns="81693" bIns="40847" rtlCol="0" anchor="b"/>
          <a:lstStyle>
            <a:lvl1pPr algn="l">
              <a:defRPr sz="1000"/>
            </a:lvl1pPr>
          </a:lstStyle>
          <a:p>
            <a:endParaRPr lang="fr-FR"/>
          </a:p>
        </p:txBody>
      </p:sp>
      <p:sp>
        <p:nvSpPr>
          <p:cNvPr id="7" name="Espace réservé du numéro de diapositive 6"/>
          <p:cNvSpPr>
            <a:spLocks noGrp="1"/>
          </p:cNvSpPr>
          <p:nvPr>
            <p:ph type="sldNum" sz="quarter" idx="5"/>
          </p:nvPr>
        </p:nvSpPr>
        <p:spPr>
          <a:xfrm>
            <a:off x="5265359" y="6658634"/>
            <a:ext cx="4029091" cy="351769"/>
          </a:xfrm>
          <a:prstGeom prst="rect">
            <a:avLst/>
          </a:prstGeom>
        </p:spPr>
        <p:txBody>
          <a:bodyPr vert="horz" lIns="81693" tIns="40847" rIns="81693" bIns="40847" rtlCol="0" anchor="b"/>
          <a:lstStyle>
            <a:lvl1pPr algn="r">
              <a:defRPr sz="1000"/>
            </a:lvl1pPr>
          </a:lstStyle>
          <a:p>
            <a:fld id="{C3B35FAE-F213-4EF7-ABB9-2A0971A90652}" type="slidenum">
              <a:rPr lang="fr-FR" smtClean="0"/>
              <a:pPr/>
              <a:t>‹#›</a:t>
            </a:fld>
            <a:endParaRPr lang="fr-FR"/>
          </a:p>
        </p:txBody>
      </p:sp>
    </p:spTree>
    <p:extLst>
      <p:ext uri="{BB962C8B-B14F-4D97-AF65-F5344CB8AC3E}">
        <p14:creationId xmlns:p14="http://schemas.microsoft.com/office/powerpoint/2010/main" val="383653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LOGOS:</a:t>
            </a:r>
            <a:r>
              <a:rPr lang="en-US" baseline="0"/>
              <a:t> PI + UNMIK + GIZ?</a:t>
            </a:r>
            <a:endParaRPr lang="en-US"/>
          </a:p>
        </p:txBody>
      </p:sp>
      <p:sp>
        <p:nvSpPr>
          <p:cNvPr id="4" name="Slide Number Placeholder 3"/>
          <p:cNvSpPr>
            <a:spLocks noGrp="1"/>
          </p:cNvSpPr>
          <p:nvPr>
            <p:ph type="sldNum" sz="quarter" idx="10"/>
          </p:nvPr>
        </p:nvSpPr>
        <p:spPr/>
        <p:txBody>
          <a:bodyPr/>
          <a:lstStyle/>
          <a:p>
            <a:fld id="{C3B35FAE-F213-4EF7-ABB9-2A0971A90652}" type="slidenum">
              <a:rPr lang="fr-FR" smtClean="0"/>
              <a:pPr/>
              <a:t>1</a:t>
            </a:fld>
            <a:endParaRPr lang="fr-FR"/>
          </a:p>
        </p:txBody>
      </p:sp>
    </p:spTree>
    <p:extLst>
      <p:ext uri="{BB962C8B-B14F-4D97-AF65-F5344CB8AC3E}">
        <p14:creationId xmlns:p14="http://schemas.microsoft.com/office/powerpoint/2010/main" val="44535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C977791-A912-7C49-A6CA-7676A659FAB6}" type="slidenum">
              <a:rPr lang="fr-FR" smtClean="0"/>
              <a:pPr/>
              <a:t>22</a:t>
            </a:fld>
            <a:endParaRPr lang="fr-FR"/>
          </a:p>
        </p:txBody>
      </p:sp>
    </p:spTree>
    <p:extLst>
      <p:ext uri="{BB962C8B-B14F-4D97-AF65-F5344CB8AC3E}">
        <p14:creationId xmlns:p14="http://schemas.microsoft.com/office/powerpoint/2010/main" val="200321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pPr defTabSz="859902">
              <a:defRPr/>
            </a:pPr>
            <a:fld id="{C3B35FAE-F213-4EF7-ABB9-2A0971A90652}" type="slidenum">
              <a:rPr lang="fr-FR">
                <a:solidFill>
                  <a:prstClr val="black"/>
                </a:solidFill>
                <a:latin typeface="Calibri"/>
              </a:rPr>
              <a:pPr defTabSz="859902">
                <a:defRPr/>
              </a:pPr>
              <a:t>2</a:t>
            </a:fld>
            <a:endParaRPr lang="fr-FR">
              <a:solidFill>
                <a:prstClr val="black"/>
              </a:solidFill>
              <a:latin typeface="Calibri"/>
            </a:endParaRPr>
          </a:p>
        </p:txBody>
      </p:sp>
    </p:spTree>
    <p:extLst>
      <p:ext uri="{BB962C8B-B14F-4D97-AF65-F5344CB8AC3E}">
        <p14:creationId xmlns:p14="http://schemas.microsoft.com/office/powerpoint/2010/main" val="200329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C977791-A912-7C49-A6CA-7676A659FAB6}" type="slidenum">
              <a:rPr lang="fr-FR" smtClean="0"/>
              <a:pPr/>
              <a:t>4</a:t>
            </a:fld>
            <a:endParaRPr lang="fr-FR"/>
          </a:p>
        </p:txBody>
      </p:sp>
    </p:spTree>
    <p:extLst>
      <p:ext uri="{BB962C8B-B14F-4D97-AF65-F5344CB8AC3E}">
        <p14:creationId xmlns:p14="http://schemas.microsoft.com/office/powerpoint/2010/main" val="213242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C977791-A912-7C49-A6CA-7676A659FAB6}" type="slidenum">
              <a:rPr lang="fr-FR" smtClean="0"/>
              <a:pPr/>
              <a:t>8</a:t>
            </a:fld>
            <a:endParaRPr lang="fr-FR"/>
          </a:p>
        </p:txBody>
      </p:sp>
    </p:spTree>
    <p:extLst>
      <p:ext uri="{BB962C8B-B14F-4D97-AF65-F5344CB8AC3E}">
        <p14:creationId xmlns:p14="http://schemas.microsoft.com/office/powerpoint/2010/main" val="106062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C977791-A912-7C49-A6CA-7676A659FAB6}" type="slidenum">
              <a:rPr lang="fr-FR" smtClean="0"/>
              <a:pPr/>
              <a:t>14</a:t>
            </a:fld>
            <a:endParaRPr lang="fr-FR"/>
          </a:p>
        </p:txBody>
      </p:sp>
    </p:spTree>
    <p:extLst>
      <p:ext uri="{BB962C8B-B14F-4D97-AF65-F5344CB8AC3E}">
        <p14:creationId xmlns:p14="http://schemas.microsoft.com/office/powerpoint/2010/main" val="316728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1BDC27-AB7F-44CB-9D46-DE7D4F72B1CD}" type="slidenum">
              <a:rPr lang="fr-FR" smtClean="0"/>
              <a:pPr/>
              <a:t>16</a:t>
            </a:fld>
            <a:endParaRPr lang="fr-FR"/>
          </a:p>
        </p:txBody>
      </p:sp>
    </p:spTree>
    <p:extLst>
      <p:ext uri="{BB962C8B-B14F-4D97-AF65-F5344CB8AC3E}">
        <p14:creationId xmlns:p14="http://schemas.microsoft.com/office/powerpoint/2010/main" val="344458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1BDC27-AB7F-44CB-9D46-DE7D4F72B1CD}" type="slidenum">
              <a:rPr lang="fr-FR" smtClean="0"/>
              <a:pPr/>
              <a:t>17</a:t>
            </a:fld>
            <a:endParaRPr lang="fr-FR"/>
          </a:p>
        </p:txBody>
      </p:sp>
    </p:spTree>
    <p:extLst>
      <p:ext uri="{BB962C8B-B14F-4D97-AF65-F5344CB8AC3E}">
        <p14:creationId xmlns:p14="http://schemas.microsoft.com/office/powerpoint/2010/main" val="170055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1BDC27-AB7F-44CB-9D46-DE7D4F72B1CD}" type="slidenum">
              <a:rPr lang="fr-FR" smtClean="0"/>
              <a:pPr/>
              <a:t>19</a:t>
            </a:fld>
            <a:endParaRPr lang="fr-FR"/>
          </a:p>
        </p:txBody>
      </p:sp>
    </p:spTree>
    <p:extLst>
      <p:ext uri="{BB962C8B-B14F-4D97-AF65-F5344CB8AC3E}">
        <p14:creationId xmlns:p14="http://schemas.microsoft.com/office/powerpoint/2010/main" val="253491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C977791-A912-7C49-A6CA-7676A659FAB6}" type="slidenum">
              <a:rPr lang="fr-FR" smtClean="0"/>
              <a:pPr/>
              <a:t>20</a:t>
            </a:fld>
            <a:endParaRPr lang="fr-FR"/>
          </a:p>
        </p:txBody>
      </p:sp>
    </p:spTree>
    <p:extLst>
      <p:ext uri="{BB962C8B-B14F-4D97-AF65-F5344CB8AC3E}">
        <p14:creationId xmlns:p14="http://schemas.microsoft.com/office/powerpoint/2010/main" val="125417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4BE544C-09A7-4126-88FD-AB8407FDEF09}" type="datetime1">
              <a:rPr lang="en-US" smtClean="0"/>
              <a:pPr/>
              <a:t>9/26/2022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308C144-AA38-40B2-8325-00333A849D92}" type="datetime1">
              <a:rPr lang="fr-FR" smtClean="0"/>
              <a:pPr/>
              <a:t>26/09/2022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55800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739" y="1750055"/>
            <a:ext cx="6423025" cy="3722888"/>
          </a:xfrm>
        </p:spPr>
        <p:txBody>
          <a:bodyPr anchor="b"/>
          <a:lstStyle>
            <a:lvl1pPr algn="ctr">
              <a:defRPr sz="5000"/>
            </a:lvl1pPr>
          </a:lstStyle>
          <a:p>
            <a:r>
              <a:rPr lang="fr-FR"/>
              <a:t>Modifiez le style du titre</a:t>
            </a:r>
            <a:endParaRPr lang="en-US"/>
          </a:p>
        </p:txBody>
      </p:sp>
      <p:sp>
        <p:nvSpPr>
          <p:cNvPr id="3" name="Subtitle 2"/>
          <p:cNvSpPr>
            <a:spLocks noGrp="1"/>
          </p:cNvSpPr>
          <p:nvPr>
            <p:ph type="subTitle" idx="1"/>
          </p:nvPr>
        </p:nvSpPr>
        <p:spPr>
          <a:xfrm>
            <a:off x="944564" y="5616512"/>
            <a:ext cx="5667375" cy="2581762"/>
          </a:xfrm>
        </p:spPr>
        <p:txBody>
          <a:bodyPr/>
          <a:lstStyle>
            <a:lvl1pPr marL="0" indent="0" algn="ctr">
              <a:buNone/>
              <a:defRPr sz="2000"/>
            </a:lvl1pPr>
            <a:lvl2pPr marL="377830" indent="0" algn="ctr">
              <a:buNone/>
              <a:defRPr sz="1700"/>
            </a:lvl2pPr>
            <a:lvl3pPr marL="755660" indent="0" algn="ctr">
              <a:buNone/>
              <a:defRPr sz="1500"/>
            </a:lvl3pPr>
            <a:lvl4pPr marL="1133490" indent="0" algn="ctr">
              <a:buNone/>
              <a:defRPr sz="1300"/>
            </a:lvl4pPr>
            <a:lvl5pPr marL="1511320" indent="0" algn="ctr">
              <a:buNone/>
              <a:defRPr sz="1300"/>
            </a:lvl5pPr>
            <a:lvl6pPr marL="1889150" indent="0" algn="ctr">
              <a:buNone/>
              <a:defRPr sz="1300"/>
            </a:lvl6pPr>
            <a:lvl7pPr marL="2266980" indent="0" algn="ctr">
              <a:buNone/>
              <a:defRPr sz="1300"/>
            </a:lvl7pPr>
            <a:lvl8pPr marL="2644811" indent="0" algn="ctr">
              <a:buNone/>
              <a:defRPr sz="1300"/>
            </a:lvl8pPr>
            <a:lvl9pPr marL="3022641" indent="0" algn="ctr">
              <a:buNone/>
              <a:defRPr sz="1300"/>
            </a:lvl9pPr>
          </a:lstStyle>
          <a:p>
            <a:r>
              <a:rPr lang="fr-FR"/>
              <a:t>Cliquez pour modifier le style des sous-titres du masque</a:t>
            </a:r>
            <a:endParaRPr lang="en-US"/>
          </a:p>
        </p:txBody>
      </p:sp>
      <p:sp>
        <p:nvSpPr>
          <p:cNvPr id="4" name="Date Placeholder 3"/>
          <p:cNvSpPr>
            <a:spLocks noGrp="1"/>
          </p:cNvSpPr>
          <p:nvPr>
            <p:ph type="dt" sz="half" idx="10"/>
          </p:nvPr>
        </p:nvSpPr>
        <p:spPr/>
        <p:txBody>
          <a:bodyPr/>
          <a:lstStyle/>
          <a:p>
            <a:fld id="{E632A2F5-5BA9-7847-8699-6791670FFC3A}" type="datetimeFigureOut">
              <a:rPr lang="fr-FR" smtClean="0"/>
              <a:pPr/>
              <a:t>26/09/2022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13E95A-DFAD-C44A-9751-3DF9B88EE5C1}" type="slidenum">
              <a:rPr lang="fr-FR" smtClean="0"/>
              <a:pPr/>
              <a:t>‹#›</a:t>
            </a:fld>
            <a:endParaRPr lang="fr-FR"/>
          </a:p>
        </p:txBody>
      </p:sp>
    </p:spTree>
    <p:extLst>
      <p:ext uri="{BB962C8B-B14F-4D97-AF65-F5344CB8AC3E}">
        <p14:creationId xmlns:p14="http://schemas.microsoft.com/office/powerpoint/2010/main" val="120628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632A2F5-5BA9-7847-8699-6791670FFC3A}" type="datetimeFigureOut">
              <a:rPr lang="fr-FR" smtClean="0"/>
              <a:pPr/>
              <a:t>26/09/2022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13E95A-DFAD-C44A-9751-3DF9B88EE5C1}" type="slidenum">
              <a:rPr lang="fr-FR" smtClean="0"/>
              <a:pPr/>
              <a:t>‹#›</a:t>
            </a:fld>
            <a:endParaRPr lang="fr-FR"/>
          </a:p>
        </p:txBody>
      </p:sp>
    </p:spTree>
    <p:extLst>
      <p:ext uri="{BB962C8B-B14F-4D97-AF65-F5344CB8AC3E}">
        <p14:creationId xmlns:p14="http://schemas.microsoft.com/office/powerpoint/2010/main" val="303378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575" y="2665928"/>
            <a:ext cx="6517481" cy="4448156"/>
          </a:xfrm>
        </p:spPr>
        <p:txBody>
          <a:bodyPr anchor="b"/>
          <a:lstStyle>
            <a:lvl1pPr>
              <a:defRPr sz="5000"/>
            </a:lvl1pPr>
          </a:lstStyle>
          <a:p>
            <a:r>
              <a:rPr lang="fr-FR"/>
              <a:t>Modifiez le style du titre</a:t>
            </a:r>
            <a:endParaRPr lang="en-US"/>
          </a:p>
        </p:txBody>
      </p:sp>
      <p:sp>
        <p:nvSpPr>
          <p:cNvPr id="3" name="Text Placeholder 2"/>
          <p:cNvSpPr>
            <a:spLocks noGrp="1"/>
          </p:cNvSpPr>
          <p:nvPr>
            <p:ph type="body" idx="1"/>
          </p:nvPr>
        </p:nvSpPr>
        <p:spPr>
          <a:xfrm>
            <a:off x="515575" y="7156166"/>
            <a:ext cx="6517481" cy="2339180"/>
          </a:xfrm>
        </p:spPr>
        <p:txBody>
          <a:bodyPr/>
          <a:lstStyle>
            <a:lvl1pPr marL="0" indent="0">
              <a:buNone/>
              <a:defRPr sz="2000">
                <a:solidFill>
                  <a:schemeClr val="tx1"/>
                </a:solidFill>
              </a:defRPr>
            </a:lvl1pPr>
            <a:lvl2pPr marL="377830" indent="0">
              <a:buNone/>
              <a:defRPr sz="1700">
                <a:solidFill>
                  <a:schemeClr val="tx1">
                    <a:tint val="75000"/>
                  </a:schemeClr>
                </a:solidFill>
              </a:defRPr>
            </a:lvl2pPr>
            <a:lvl3pPr marL="755660" indent="0">
              <a:buNone/>
              <a:defRPr sz="1500">
                <a:solidFill>
                  <a:schemeClr val="tx1">
                    <a:tint val="75000"/>
                  </a:schemeClr>
                </a:solidFill>
              </a:defRPr>
            </a:lvl3pPr>
            <a:lvl4pPr marL="1133490" indent="0">
              <a:buNone/>
              <a:defRPr sz="1300">
                <a:solidFill>
                  <a:schemeClr val="tx1">
                    <a:tint val="75000"/>
                  </a:schemeClr>
                </a:solidFill>
              </a:defRPr>
            </a:lvl4pPr>
            <a:lvl5pPr marL="1511320" indent="0">
              <a:buNone/>
              <a:defRPr sz="1300">
                <a:solidFill>
                  <a:schemeClr val="tx1">
                    <a:tint val="75000"/>
                  </a:schemeClr>
                </a:solidFill>
              </a:defRPr>
            </a:lvl5pPr>
            <a:lvl6pPr marL="1889150" indent="0">
              <a:buNone/>
              <a:defRPr sz="1300">
                <a:solidFill>
                  <a:schemeClr val="tx1">
                    <a:tint val="75000"/>
                  </a:schemeClr>
                </a:solidFill>
              </a:defRPr>
            </a:lvl6pPr>
            <a:lvl7pPr marL="2266980" indent="0">
              <a:buNone/>
              <a:defRPr sz="1300">
                <a:solidFill>
                  <a:schemeClr val="tx1">
                    <a:tint val="75000"/>
                  </a:schemeClr>
                </a:solidFill>
              </a:defRPr>
            </a:lvl7pPr>
            <a:lvl8pPr marL="2644811" indent="0">
              <a:buNone/>
              <a:defRPr sz="1300">
                <a:solidFill>
                  <a:schemeClr val="tx1">
                    <a:tint val="75000"/>
                  </a:schemeClr>
                </a:solidFill>
              </a:defRPr>
            </a:lvl8pPr>
            <a:lvl9pPr marL="3022641" indent="0">
              <a:buNone/>
              <a:defRPr sz="13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632A2F5-5BA9-7847-8699-6791670FFC3A}" type="datetimeFigureOut">
              <a:rPr lang="fr-FR" smtClean="0"/>
              <a:pPr/>
              <a:t>26/09/2022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13E95A-DFAD-C44A-9751-3DF9B88EE5C1}" type="slidenum">
              <a:rPr lang="fr-FR" smtClean="0"/>
              <a:pPr/>
              <a:t>‹#›</a:t>
            </a:fld>
            <a:endParaRPr lang="fr-FR"/>
          </a:p>
        </p:txBody>
      </p:sp>
    </p:spTree>
    <p:extLst>
      <p:ext uri="{BB962C8B-B14F-4D97-AF65-F5344CB8AC3E}">
        <p14:creationId xmlns:p14="http://schemas.microsoft.com/office/powerpoint/2010/main" val="40208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519510" y="2846623"/>
            <a:ext cx="3211513" cy="678486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3825479" y="2846623"/>
            <a:ext cx="3211513" cy="678486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E632A2F5-5BA9-7847-8699-6791670FFC3A}" type="datetimeFigureOut">
              <a:rPr lang="fr-FR" smtClean="0"/>
              <a:pPr/>
              <a:t>26/09/2022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13E95A-DFAD-C44A-9751-3DF9B88EE5C1}" type="slidenum">
              <a:rPr lang="fr-FR" smtClean="0"/>
              <a:pPr/>
              <a:t>‹#›</a:t>
            </a:fld>
            <a:endParaRPr lang="fr-FR"/>
          </a:p>
        </p:txBody>
      </p:sp>
    </p:spTree>
    <p:extLst>
      <p:ext uri="{BB962C8B-B14F-4D97-AF65-F5344CB8AC3E}">
        <p14:creationId xmlns:p14="http://schemas.microsoft.com/office/powerpoint/2010/main" val="1318057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495" y="569326"/>
            <a:ext cx="6517481" cy="2066897"/>
          </a:xfrm>
        </p:spPr>
        <p:txBody>
          <a:bodyPr/>
          <a:lstStyle/>
          <a:p>
            <a:r>
              <a:rPr lang="fr-FR"/>
              <a:t>Modifiez le style du titre</a:t>
            </a:r>
            <a:endParaRPr lang="en-US"/>
          </a:p>
        </p:txBody>
      </p:sp>
      <p:sp>
        <p:nvSpPr>
          <p:cNvPr id="3" name="Text Placeholder 2"/>
          <p:cNvSpPr>
            <a:spLocks noGrp="1"/>
          </p:cNvSpPr>
          <p:nvPr>
            <p:ph type="body" idx="1"/>
          </p:nvPr>
        </p:nvSpPr>
        <p:spPr>
          <a:xfrm>
            <a:off x="520496" y="2621369"/>
            <a:ext cx="3196753" cy="1284693"/>
          </a:xfrm>
        </p:spPr>
        <p:txBody>
          <a:bodyPr anchor="b"/>
          <a:lstStyle>
            <a:lvl1pPr marL="0" indent="0">
              <a:buNone/>
              <a:defRPr sz="2000" b="1"/>
            </a:lvl1pPr>
            <a:lvl2pPr marL="377830" indent="0">
              <a:buNone/>
              <a:defRPr sz="1700" b="1"/>
            </a:lvl2pPr>
            <a:lvl3pPr marL="755660" indent="0">
              <a:buNone/>
              <a:defRPr sz="1500" b="1"/>
            </a:lvl3pPr>
            <a:lvl4pPr marL="1133490" indent="0">
              <a:buNone/>
              <a:defRPr sz="1300" b="1"/>
            </a:lvl4pPr>
            <a:lvl5pPr marL="1511320" indent="0">
              <a:buNone/>
              <a:defRPr sz="1300" b="1"/>
            </a:lvl5pPr>
            <a:lvl6pPr marL="1889150" indent="0">
              <a:buNone/>
              <a:defRPr sz="1300" b="1"/>
            </a:lvl6pPr>
            <a:lvl7pPr marL="2266980" indent="0">
              <a:buNone/>
              <a:defRPr sz="1300" b="1"/>
            </a:lvl7pPr>
            <a:lvl8pPr marL="2644811" indent="0">
              <a:buNone/>
              <a:defRPr sz="1300" b="1"/>
            </a:lvl8pPr>
            <a:lvl9pPr marL="3022641" indent="0">
              <a:buNone/>
              <a:defRPr sz="1300" b="1"/>
            </a:lvl9pPr>
          </a:lstStyle>
          <a:p>
            <a:pPr lvl="0"/>
            <a:r>
              <a:rPr lang="fr-FR"/>
              <a:t>Modifier les styles du texte du masque</a:t>
            </a:r>
          </a:p>
        </p:txBody>
      </p:sp>
      <p:sp>
        <p:nvSpPr>
          <p:cNvPr id="4" name="Content Placeholder 3"/>
          <p:cNvSpPr>
            <a:spLocks noGrp="1"/>
          </p:cNvSpPr>
          <p:nvPr>
            <p:ph sz="half" idx="2"/>
          </p:nvPr>
        </p:nvSpPr>
        <p:spPr>
          <a:xfrm>
            <a:off x="520496" y="3906062"/>
            <a:ext cx="3196753" cy="574522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3825479" y="2621369"/>
            <a:ext cx="3212497" cy="1284693"/>
          </a:xfrm>
        </p:spPr>
        <p:txBody>
          <a:bodyPr anchor="b"/>
          <a:lstStyle>
            <a:lvl1pPr marL="0" indent="0">
              <a:buNone/>
              <a:defRPr sz="2000" b="1"/>
            </a:lvl1pPr>
            <a:lvl2pPr marL="377830" indent="0">
              <a:buNone/>
              <a:defRPr sz="1700" b="1"/>
            </a:lvl2pPr>
            <a:lvl3pPr marL="755660" indent="0">
              <a:buNone/>
              <a:defRPr sz="1500" b="1"/>
            </a:lvl3pPr>
            <a:lvl4pPr marL="1133490" indent="0">
              <a:buNone/>
              <a:defRPr sz="1300" b="1"/>
            </a:lvl4pPr>
            <a:lvl5pPr marL="1511320" indent="0">
              <a:buNone/>
              <a:defRPr sz="1300" b="1"/>
            </a:lvl5pPr>
            <a:lvl6pPr marL="1889150" indent="0">
              <a:buNone/>
              <a:defRPr sz="1300" b="1"/>
            </a:lvl6pPr>
            <a:lvl7pPr marL="2266980" indent="0">
              <a:buNone/>
              <a:defRPr sz="1300" b="1"/>
            </a:lvl7pPr>
            <a:lvl8pPr marL="2644811" indent="0">
              <a:buNone/>
              <a:defRPr sz="1300" b="1"/>
            </a:lvl8pPr>
            <a:lvl9pPr marL="3022641" indent="0">
              <a:buNone/>
              <a:defRPr sz="1300" b="1"/>
            </a:lvl9pPr>
          </a:lstStyle>
          <a:p>
            <a:pPr lvl="0"/>
            <a:r>
              <a:rPr lang="fr-FR"/>
              <a:t>Modifier les styles du texte du masque</a:t>
            </a:r>
          </a:p>
        </p:txBody>
      </p:sp>
      <p:sp>
        <p:nvSpPr>
          <p:cNvPr id="6" name="Content Placeholder 5"/>
          <p:cNvSpPr>
            <a:spLocks noGrp="1"/>
          </p:cNvSpPr>
          <p:nvPr>
            <p:ph sz="quarter" idx="4"/>
          </p:nvPr>
        </p:nvSpPr>
        <p:spPr>
          <a:xfrm>
            <a:off x="3825479" y="3906062"/>
            <a:ext cx="3212497" cy="574522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E632A2F5-5BA9-7847-8699-6791670FFC3A}" type="datetimeFigureOut">
              <a:rPr lang="fr-FR" smtClean="0"/>
              <a:pPr/>
              <a:t>26/09/2022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D13E95A-DFAD-C44A-9751-3DF9B88EE5C1}" type="slidenum">
              <a:rPr lang="fr-FR" smtClean="0"/>
              <a:pPr/>
              <a:t>‹#›</a:t>
            </a:fld>
            <a:endParaRPr lang="fr-FR"/>
          </a:p>
        </p:txBody>
      </p:sp>
    </p:spTree>
    <p:extLst>
      <p:ext uri="{BB962C8B-B14F-4D97-AF65-F5344CB8AC3E}">
        <p14:creationId xmlns:p14="http://schemas.microsoft.com/office/powerpoint/2010/main" val="100832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E632A2F5-5BA9-7847-8699-6791670FFC3A}" type="datetimeFigureOut">
              <a:rPr lang="fr-FR" smtClean="0"/>
              <a:pPr/>
              <a:t>26/09/2022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D13E95A-DFAD-C44A-9751-3DF9B88EE5C1}" type="slidenum">
              <a:rPr lang="fr-FR" smtClean="0"/>
              <a:pPr/>
              <a:t>‹#›</a:t>
            </a:fld>
            <a:endParaRPr lang="fr-FR"/>
          </a:p>
        </p:txBody>
      </p:sp>
    </p:spTree>
    <p:extLst>
      <p:ext uri="{BB962C8B-B14F-4D97-AF65-F5344CB8AC3E}">
        <p14:creationId xmlns:p14="http://schemas.microsoft.com/office/powerpoint/2010/main" val="2202782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2A2F5-5BA9-7847-8699-6791670FFC3A}" type="datetimeFigureOut">
              <a:rPr lang="fr-FR" smtClean="0"/>
              <a:pPr/>
              <a:t>26/09/2022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D13E95A-DFAD-C44A-9751-3DF9B88EE5C1}" type="slidenum">
              <a:rPr lang="fr-FR" smtClean="0"/>
              <a:pPr/>
              <a:t>‹#›</a:t>
            </a:fld>
            <a:endParaRPr lang="fr-FR"/>
          </a:p>
        </p:txBody>
      </p:sp>
    </p:spTree>
    <p:extLst>
      <p:ext uri="{BB962C8B-B14F-4D97-AF65-F5344CB8AC3E}">
        <p14:creationId xmlns:p14="http://schemas.microsoft.com/office/powerpoint/2010/main" val="2920621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494" y="712894"/>
            <a:ext cx="2437168" cy="2495126"/>
          </a:xfrm>
        </p:spPr>
        <p:txBody>
          <a:bodyPr anchor="b"/>
          <a:lstStyle>
            <a:lvl1pPr>
              <a:defRPr sz="2600"/>
            </a:lvl1pPr>
          </a:lstStyle>
          <a:p>
            <a:r>
              <a:rPr lang="fr-FR"/>
              <a:t>Modifiez le style du titre</a:t>
            </a:r>
            <a:endParaRPr lang="en-US"/>
          </a:p>
        </p:txBody>
      </p:sp>
      <p:sp>
        <p:nvSpPr>
          <p:cNvPr id="3" name="Content Placeholder 2"/>
          <p:cNvSpPr>
            <a:spLocks noGrp="1"/>
          </p:cNvSpPr>
          <p:nvPr>
            <p:ph idx="1"/>
          </p:nvPr>
        </p:nvSpPr>
        <p:spPr>
          <a:xfrm>
            <a:off x="3212497" y="1539654"/>
            <a:ext cx="3825478" cy="7599245"/>
          </a:xfrm>
        </p:spPr>
        <p:txBody>
          <a:bodyPr/>
          <a:lstStyle>
            <a:lvl1pPr>
              <a:defRPr sz="26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520494" y="3208020"/>
            <a:ext cx="2437168" cy="5943254"/>
          </a:xfrm>
        </p:spPr>
        <p:txBody>
          <a:bodyPr/>
          <a:lstStyle>
            <a:lvl1pPr marL="0" indent="0">
              <a:buNone/>
              <a:defRPr sz="1300"/>
            </a:lvl1pPr>
            <a:lvl2pPr marL="377830" indent="0">
              <a:buNone/>
              <a:defRPr sz="1200"/>
            </a:lvl2pPr>
            <a:lvl3pPr marL="755660" indent="0">
              <a:buNone/>
              <a:defRPr sz="1000"/>
            </a:lvl3pPr>
            <a:lvl4pPr marL="1133490" indent="0">
              <a:buNone/>
              <a:defRPr sz="800"/>
            </a:lvl4pPr>
            <a:lvl5pPr marL="1511320" indent="0">
              <a:buNone/>
              <a:defRPr sz="800"/>
            </a:lvl5pPr>
            <a:lvl6pPr marL="1889150" indent="0">
              <a:buNone/>
              <a:defRPr sz="800"/>
            </a:lvl6pPr>
            <a:lvl7pPr marL="2266980" indent="0">
              <a:buNone/>
              <a:defRPr sz="800"/>
            </a:lvl7pPr>
            <a:lvl8pPr marL="2644811" indent="0">
              <a:buNone/>
              <a:defRPr sz="800"/>
            </a:lvl8pPr>
            <a:lvl9pPr marL="3022641" indent="0">
              <a:buNone/>
              <a:defRPr sz="8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632A2F5-5BA9-7847-8699-6791670FFC3A}" type="datetimeFigureOut">
              <a:rPr lang="fr-FR" smtClean="0"/>
              <a:pPr/>
              <a:t>26/09/2022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13E95A-DFAD-C44A-9751-3DF9B88EE5C1}" type="slidenum">
              <a:rPr lang="fr-FR" smtClean="0"/>
              <a:pPr/>
              <a:t>‹#›</a:t>
            </a:fld>
            <a:endParaRPr lang="fr-FR"/>
          </a:p>
        </p:txBody>
      </p:sp>
    </p:spTree>
    <p:extLst>
      <p:ext uri="{BB962C8B-B14F-4D97-AF65-F5344CB8AC3E}">
        <p14:creationId xmlns:p14="http://schemas.microsoft.com/office/powerpoint/2010/main" val="3159784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494" y="712894"/>
            <a:ext cx="2437168" cy="2495126"/>
          </a:xfrm>
        </p:spPr>
        <p:txBody>
          <a:bodyPr anchor="b"/>
          <a:lstStyle>
            <a:lvl1pPr>
              <a:defRPr sz="2600"/>
            </a:lvl1pPr>
          </a:lstStyle>
          <a:p>
            <a:r>
              <a:rPr lang="fr-FR"/>
              <a:t>Modifiez le style du titre</a:t>
            </a:r>
            <a:endParaRPr lang="en-US"/>
          </a:p>
        </p:txBody>
      </p:sp>
      <p:sp>
        <p:nvSpPr>
          <p:cNvPr id="3" name="Picture Placeholder 2"/>
          <p:cNvSpPr>
            <a:spLocks noGrp="1" noChangeAspect="1"/>
          </p:cNvSpPr>
          <p:nvPr>
            <p:ph type="pic" idx="1"/>
          </p:nvPr>
        </p:nvSpPr>
        <p:spPr>
          <a:xfrm>
            <a:off x="3212497" y="1539654"/>
            <a:ext cx="3825478" cy="7599245"/>
          </a:xfrm>
        </p:spPr>
        <p:txBody>
          <a:bodyPr anchor="t"/>
          <a:lstStyle>
            <a:lvl1pPr marL="0" indent="0">
              <a:buNone/>
              <a:defRPr sz="2600"/>
            </a:lvl1pPr>
            <a:lvl2pPr marL="377830" indent="0">
              <a:buNone/>
              <a:defRPr sz="2300"/>
            </a:lvl2pPr>
            <a:lvl3pPr marL="755660" indent="0">
              <a:buNone/>
              <a:defRPr sz="2000"/>
            </a:lvl3pPr>
            <a:lvl4pPr marL="1133490" indent="0">
              <a:buNone/>
              <a:defRPr sz="1700"/>
            </a:lvl4pPr>
            <a:lvl5pPr marL="1511320" indent="0">
              <a:buNone/>
              <a:defRPr sz="1700"/>
            </a:lvl5pPr>
            <a:lvl6pPr marL="1889150" indent="0">
              <a:buNone/>
              <a:defRPr sz="1700"/>
            </a:lvl6pPr>
            <a:lvl7pPr marL="2266980" indent="0">
              <a:buNone/>
              <a:defRPr sz="1700"/>
            </a:lvl7pPr>
            <a:lvl8pPr marL="2644811" indent="0">
              <a:buNone/>
              <a:defRPr sz="1700"/>
            </a:lvl8pPr>
            <a:lvl9pPr marL="3022641" indent="0">
              <a:buNone/>
              <a:defRPr sz="1700"/>
            </a:lvl9pPr>
          </a:lstStyle>
          <a:p>
            <a:r>
              <a:rPr lang="fr-FR"/>
              <a:t>Cliquez sur l’icône pour ajouter une image</a:t>
            </a:r>
            <a:endParaRPr lang="en-US"/>
          </a:p>
        </p:txBody>
      </p:sp>
      <p:sp>
        <p:nvSpPr>
          <p:cNvPr id="4" name="Text Placeholder 3"/>
          <p:cNvSpPr>
            <a:spLocks noGrp="1"/>
          </p:cNvSpPr>
          <p:nvPr>
            <p:ph type="body" sz="half" idx="2"/>
          </p:nvPr>
        </p:nvSpPr>
        <p:spPr>
          <a:xfrm>
            <a:off x="520494" y="3208020"/>
            <a:ext cx="2437168" cy="5943254"/>
          </a:xfrm>
        </p:spPr>
        <p:txBody>
          <a:bodyPr/>
          <a:lstStyle>
            <a:lvl1pPr marL="0" indent="0">
              <a:buNone/>
              <a:defRPr sz="1300"/>
            </a:lvl1pPr>
            <a:lvl2pPr marL="377830" indent="0">
              <a:buNone/>
              <a:defRPr sz="1200"/>
            </a:lvl2pPr>
            <a:lvl3pPr marL="755660" indent="0">
              <a:buNone/>
              <a:defRPr sz="1000"/>
            </a:lvl3pPr>
            <a:lvl4pPr marL="1133490" indent="0">
              <a:buNone/>
              <a:defRPr sz="800"/>
            </a:lvl4pPr>
            <a:lvl5pPr marL="1511320" indent="0">
              <a:buNone/>
              <a:defRPr sz="800"/>
            </a:lvl5pPr>
            <a:lvl6pPr marL="1889150" indent="0">
              <a:buNone/>
              <a:defRPr sz="800"/>
            </a:lvl6pPr>
            <a:lvl7pPr marL="2266980" indent="0">
              <a:buNone/>
              <a:defRPr sz="800"/>
            </a:lvl7pPr>
            <a:lvl8pPr marL="2644811" indent="0">
              <a:buNone/>
              <a:defRPr sz="800"/>
            </a:lvl8pPr>
            <a:lvl9pPr marL="3022641" indent="0">
              <a:buNone/>
              <a:defRPr sz="8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632A2F5-5BA9-7847-8699-6791670FFC3A}" type="datetimeFigureOut">
              <a:rPr lang="fr-FR" smtClean="0"/>
              <a:pPr/>
              <a:t>26/09/2022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13E95A-DFAD-C44A-9751-3DF9B88EE5C1}" type="slidenum">
              <a:rPr lang="fr-FR" smtClean="0"/>
              <a:pPr/>
              <a:t>‹#›</a:t>
            </a:fld>
            <a:endParaRPr lang="fr-FR"/>
          </a:p>
        </p:txBody>
      </p:sp>
    </p:spTree>
    <p:extLst>
      <p:ext uri="{BB962C8B-B14F-4D97-AF65-F5344CB8AC3E}">
        <p14:creationId xmlns:p14="http://schemas.microsoft.com/office/powerpoint/2010/main" val="64728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bg1"/>
                </a:solidFill>
                <a:latin typeface="Branding-Semilight"/>
                <a:cs typeface="Branding-Semi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82182E7-3F8F-425A-A7E2-2A2F63E1AB6A}" type="datetime1">
              <a:rPr lang="en-US" smtClean="0"/>
              <a:pPr/>
              <a:t>9/26/2022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632A2F5-5BA9-7847-8699-6791670FFC3A}" type="datetimeFigureOut">
              <a:rPr lang="fr-FR" smtClean="0"/>
              <a:pPr/>
              <a:t>26/09/2022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13E95A-DFAD-C44A-9751-3DF9B88EE5C1}" type="slidenum">
              <a:rPr lang="fr-FR" smtClean="0"/>
              <a:pPr/>
              <a:t>‹#›</a:t>
            </a:fld>
            <a:endParaRPr lang="fr-FR"/>
          </a:p>
        </p:txBody>
      </p:sp>
    </p:spTree>
    <p:extLst>
      <p:ext uri="{BB962C8B-B14F-4D97-AF65-F5344CB8AC3E}">
        <p14:creationId xmlns:p14="http://schemas.microsoft.com/office/powerpoint/2010/main" val="662763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7621" y="569325"/>
            <a:ext cx="1629370" cy="9062162"/>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519511" y="569325"/>
            <a:ext cx="4793655" cy="90621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632A2F5-5BA9-7847-8699-6791670FFC3A}" type="datetimeFigureOut">
              <a:rPr lang="fr-FR" smtClean="0"/>
              <a:pPr/>
              <a:t>26/09/2022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13E95A-DFAD-C44A-9751-3DF9B88EE5C1}" type="slidenum">
              <a:rPr lang="fr-FR" smtClean="0"/>
              <a:pPr/>
              <a:t>‹#›</a:t>
            </a:fld>
            <a:endParaRPr lang="fr-FR"/>
          </a:p>
        </p:txBody>
      </p:sp>
    </p:spTree>
    <p:extLst>
      <p:ext uri="{BB962C8B-B14F-4D97-AF65-F5344CB8AC3E}">
        <p14:creationId xmlns:p14="http://schemas.microsoft.com/office/powerpoint/2010/main" val="426536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6" name="bk object 16"/>
          <p:cNvSpPr/>
          <p:nvPr/>
        </p:nvSpPr>
        <p:spPr>
          <a:xfrm>
            <a:off x="6810450" y="0"/>
            <a:ext cx="749935" cy="1058545"/>
          </a:xfrm>
          <a:custGeom>
            <a:avLst/>
            <a:gdLst/>
            <a:ahLst/>
            <a:cxnLst/>
            <a:rect l="l" t="t" r="r" b="b"/>
            <a:pathLst>
              <a:path w="749934" h="1058545">
                <a:moveTo>
                  <a:pt x="749554" y="0"/>
                </a:moveTo>
                <a:lnTo>
                  <a:pt x="0" y="0"/>
                </a:lnTo>
                <a:lnTo>
                  <a:pt x="62561" y="304680"/>
                </a:lnTo>
                <a:lnTo>
                  <a:pt x="161493" y="516487"/>
                </a:lnTo>
                <a:lnTo>
                  <a:pt x="367067" y="734652"/>
                </a:lnTo>
                <a:lnTo>
                  <a:pt x="749554" y="1058400"/>
                </a:lnTo>
                <a:lnTo>
                  <a:pt x="749554" y="0"/>
                </a:lnTo>
                <a:close/>
              </a:path>
            </a:pathLst>
          </a:custGeom>
          <a:solidFill>
            <a:srgbClr val="2E309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0" i="0">
                <a:solidFill>
                  <a:schemeClr val="bg1"/>
                </a:solidFill>
                <a:latin typeface="Branding-Semilight"/>
                <a:cs typeface="Branding-Semilight"/>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3D8C3AE-BBBF-40CD-A2E9-BC71EBD3624B}" type="datetime1">
              <a:rPr lang="en-US" smtClean="0"/>
              <a:pPr/>
              <a:t>9/26/2022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k object 16"/>
          <p:cNvSpPr/>
          <p:nvPr/>
        </p:nvSpPr>
        <p:spPr>
          <a:xfrm>
            <a:off x="0" y="12"/>
            <a:ext cx="7559992" cy="665999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0" i="0">
                <a:solidFill>
                  <a:schemeClr val="bg1"/>
                </a:solidFill>
                <a:latin typeface="Branding-Semilight"/>
                <a:cs typeface="Branding-Semi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AC5E318-46ED-4CB5-9EE2-5989CE702DA0}" type="datetime1">
              <a:rPr lang="en-US" smtClean="0"/>
              <a:pPr/>
              <a:t>9/26/2022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8214EDE-94DB-4697-8626-4C4270A473A4}" type="datetime1">
              <a:rPr lang="en-US" smtClean="0"/>
              <a:pPr/>
              <a:t>9/26/2022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C9D36BF-041A-4813-908E-08F65CBDF221}" type="datetime1">
              <a:rPr lang="fr-FR" smtClean="0"/>
              <a:pPr/>
              <a:t>26/09/2022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00774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bg1"/>
                </a:solidFill>
                <a:latin typeface="Branding-Semilight"/>
                <a:cs typeface="Branding-Semi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EFFF24E-0D16-4D03-86D3-6B5DB589E47D}" type="datetime1">
              <a:rPr lang="fr-FR" smtClean="0"/>
              <a:pPr/>
              <a:t>26/09/2022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95107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810450" y="0"/>
            <a:ext cx="749935" cy="1058545"/>
          </a:xfrm>
          <a:custGeom>
            <a:avLst/>
            <a:gdLst/>
            <a:ahLst/>
            <a:cxnLst/>
            <a:rect l="l" t="t" r="r" b="b"/>
            <a:pathLst>
              <a:path w="749934" h="1058545">
                <a:moveTo>
                  <a:pt x="749554" y="0"/>
                </a:moveTo>
                <a:lnTo>
                  <a:pt x="0" y="0"/>
                </a:lnTo>
                <a:lnTo>
                  <a:pt x="62561" y="304680"/>
                </a:lnTo>
                <a:lnTo>
                  <a:pt x="161493" y="516487"/>
                </a:lnTo>
                <a:lnTo>
                  <a:pt x="367067" y="734652"/>
                </a:lnTo>
                <a:lnTo>
                  <a:pt x="749554" y="1058400"/>
                </a:lnTo>
                <a:lnTo>
                  <a:pt x="749554" y="0"/>
                </a:lnTo>
                <a:close/>
              </a:path>
            </a:pathLst>
          </a:custGeom>
          <a:solidFill>
            <a:srgbClr val="2E309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0" i="0">
                <a:solidFill>
                  <a:schemeClr val="bg1"/>
                </a:solidFill>
                <a:latin typeface="Branding-Semilight"/>
                <a:cs typeface="Branding-Semilight"/>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DF60D72-ED02-4029-BDCC-E47C91BE4CE4}" type="datetime1">
              <a:rPr lang="fr-FR" smtClean="0"/>
              <a:pPr/>
              <a:t>26/09/2022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92789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7559992" cy="665999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0" i="0">
                <a:solidFill>
                  <a:schemeClr val="bg1"/>
                </a:solidFill>
                <a:latin typeface="Branding-Semilight"/>
                <a:cs typeface="Branding-Semi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5916230-188E-44A4-A36C-D7B021785E62}" type="datetime1">
              <a:rPr lang="fr-FR" smtClean="0"/>
              <a:pPr/>
              <a:t>26/09/2022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36206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1989130"/>
            <a:ext cx="2662555" cy="433705"/>
          </a:xfrm>
          <a:prstGeom prst="rect">
            <a:avLst/>
          </a:prstGeom>
        </p:spPr>
        <p:txBody>
          <a:bodyPr wrap="square" lIns="0" tIns="0" rIns="0" bIns="0">
            <a:spAutoFit/>
          </a:bodyPr>
          <a:lstStyle>
            <a:lvl1pPr>
              <a:defRPr sz="3300" b="0" i="0">
                <a:solidFill>
                  <a:schemeClr val="bg1"/>
                </a:solidFill>
                <a:latin typeface="Branding-Semilight"/>
                <a:cs typeface="Branding-Semilight"/>
              </a:defRPr>
            </a:lvl1pPr>
          </a:lstStyle>
          <a:p>
            <a:endParaRPr/>
          </a:p>
        </p:txBody>
      </p:sp>
      <p:sp>
        <p:nvSpPr>
          <p:cNvPr id="3" name="Holder 3"/>
          <p:cNvSpPr>
            <a:spLocks noGrp="1"/>
          </p:cNvSpPr>
          <p:nvPr>
            <p:ph type="body" idx="1"/>
          </p:nvPr>
        </p:nvSpPr>
        <p:spPr>
          <a:xfrm>
            <a:off x="478605" y="1904907"/>
            <a:ext cx="6605638" cy="24961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096A0380-9D28-415E-83A1-CF14BB02E745}" type="datetime1">
              <a:rPr lang="en-US" smtClean="0"/>
              <a:pPr/>
              <a:t>9/26/2022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1989130"/>
            <a:ext cx="2662555" cy="433705"/>
          </a:xfrm>
          <a:prstGeom prst="rect">
            <a:avLst/>
          </a:prstGeom>
        </p:spPr>
        <p:txBody>
          <a:bodyPr wrap="square" lIns="0" tIns="0" rIns="0" bIns="0">
            <a:spAutoFit/>
          </a:bodyPr>
          <a:lstStyle>
            <a:lvl1pPr>
              <a:defRPr sz="3300" b="0" i="0">
                <a:solidFill>
                  <a:schemeClr val="bg1"/>
                </a:solidFill>
                <a:latin typeface="Branding-Semilight"/>
                <a:cs typeface="Branding-Semilight"/>
              </a:defRPr>
            </a:lvl1pPr>
          </a:lstStyle>
          <a:p>
            <a:endParaRPr/>
          </a:p>
        </p:txBody>
      </p:sp>
      <p:sp>
        <p:nvSpPr>
          <p:cNvPr id="3" name="Holder 3"/>
          <p:cNvSpPr>
            <a:spLocks noGrp="1"/>
          </p:cNvSpPr>
          <p:nvPr>
            <p:ph type="body" idx="1"/>
          </p:nvPr>
        </p:nvSpPr>
        <p:spPr>
          <a:xfrm>
            <a:off x="478605" y="1904907"/>
            <a:ext cx="6605638" cy="24961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B4E16604-AB77-4DE9-8254-839DEB9F6A38}" type="datetime1">
              <a:rPr lang="fr-FR" smtClean="0"/>
              <a:pPr/>
              <a:t>26/09/2022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048806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511" y="569326"/>
            <a:ext cx="6517481" cy="2066897"/>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519511" y="2846623"/>
            <a:ext cx="6517481" cy="678486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519510" y="9911200"/>
            <a:ext cx="1700213" cy="569324"/>
          </a:xfrm>
          <a:prstGeom prst="rect">
            <a:avLst/>
          </a:prstGeom>
        </p:spPr>
        <p:txBody>
          <a:bodyPr vert="horz" lIns="91440" tIns="45720" rIns="91440" bIns="45720" rtlCol="0" anchor="ctr"/>
          <a:lstStyle>
            <a:lvl1pPr algn="l">
              <a:defRPr sz="1000">
                <a:solidFill>
                  <a:schemeClr val="tx1">
                    <a:tint val="75000"/>
                  </a:schemeClr>
                </a:solidFill>
              </a:defRPr>
            </a:lvl1pPr>
          </a:lstStyle>
          <a:p>
            <a:fld id="{E632A2F5-5BA9-7847-8699-6791670FFC3A}" type="datetimeFigureOut">
              <a:rPr lang="fr-FR" smtClean="0"/>
              <a:pPr/>
              <a:t>26/09/2022</a:t>
            </a:fld>
            <a:endParaRPr lang="fr-FR"/>
          </a:p>
        </p:txBody>
      </p:sp>
      <p:sp>
        <p:nvSpPr>
          <p:cNvPr id="5" name="Footer Placeholder 4"/>
          <p:cNvSpPr>
            <a:spLocks noGrp="1"/>
          </p:cNvSpPr>
          <p:nvPr>
            <p:ph type="ftr" sz="quarter" idx="3"/>
          </p:nvPr>
        </p:nvSpPr>
        <p:spPr>
          <a:xfrm>
            <a:off x="2503092" y="9911200"/>
            <a:ext cx="2550319" cy="56932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6779" y="9911200"/>
            <a:ext cx="1700213" cy="569324"/>
          </a:xfrm>
          <a:prstGeom prst="rect">
            <a:avLst/>
          </a:prstGeom>
        </p:spPr>
        <p:txBody>
          <a:bodyPr vert="horz" lIns="91440" tIns="45720" rIns="91440" bIns="45720" rtlCol="0" anchor="ctr"/>
          <a:lstStyle>
            <a:lvl1pPr algn="r">
              <a:defRPr sz="1000">
                <a:solidFill>
                  <a:schemeClr val="tx1">
                    <a:tint val="75000"/>
                  </a:schemeClr>
                </a:solidFill>
              </a:defRPr>
            </a:lvl1pPr>
          </a:lstStyle>
          <a:p>
            <a:fld id="{4D13E95A-DFAD-C44A-9751-3DF9B88EE5C1}" type="slidenum">
              <a:rPr lang="fr-FR" smtClean="0"/>
              <a:pPr/>
              <a:t>‹#›</a:t>
            </a:fld>
            <a:endParaRPr lang="fr-FR"/>
          </a:p>
        </p:txBody>
      </p:sp>
    </p:spTree>
    <p:extLst>
      <p:ext uri="{BB962C8B-B14F-4D97-AF65-F5344CB8AC3E}">
        <p14:creationId xmlns:p14="http://schemas.microsoft.com/office/powerpoint/2010/main" val="4184054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66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88915" indent="-188915" algn="l" defTabSz="755660" rtl="0" eaLnBrk="1" latinLnBrk="0" hangingPunct="1">
        <a:lnSpc>
          <a:spcPct val="90000"/>
        </a:lnSpc>
        <a:spcBef>
          <a:spcPts val="826"/>
        </a:spcBef>
        <a:buFont typeface="Arial" panose="020B0604020202020204" pitchFamily="34" charset="0"/>
        <a:buChar char="•"/>
        <a:defRPr sz="2300" kern="1200">
          <a:solidFill>
            <a:schemeClr val="tx1"/>
          </a:solidFill>
          <a:latin typeface="+mn-lt"/>
          <a:ea typeface="+mn-ea"/>
          <a:cs typeface="+mn-cs"/>
        </a:defRPr>
      </a:lvl1pPr>
      <a:lvl2pPr marL="566745" indent="-188915" algn="l" defTabSz="755660" rtl="0" eaLnBrk="1" latinLnBrk="0" hangingPunct="1">
        <a:lnSpc>
          <a:spcPct val="90000"/>
        </a:lnSpc>
        <a:spcBef>
          <a:spcPts val="413"/>
        </a:spcBef>
        <a:buFont typeface="Arial" panose="020B0604020202020204" pitchFamily="34" charset="0"/>
        <a:buChar char="•"/>
        <a:defRPr sz="2000" kern="1200">
          <a:solidFill>
            <a:schemeClr val="tx1"/>
          </a:solidFill>
          <a:latin typeface="+mn-lt"/>
          <a:ea typeface="+mn-ea"/>
          <a:cs typeface="+mn-cs"/>
        </a:defRPr>
      </a:lvl2pPr>
      <a:lvl3pPr marL="944575" indent="-188915" algn="l" defTabSz="755660" rtl="0" eaLnBrk="1" latinLnBrk="0" hangingPunct="1">
        <a:lnSpc>
          <a:spcPct val="90000"/>
        </a:lnSpc>
        <a:spcBef>
          <a:spcPts val="413"/>
        </a:spcBef>
        <a:buFont typeface="Arial" panose="020B0604020202020204" pitchFamily="34" charset="0"/>
        <a:buChar char="•"/>
        <a:defRPr sz="1700" kern="1200">
          <a:solidFill>
            <a:schemeClr val="tx1"/>
          </a:solidFill>
          <a:latin typeface="+mn-lt"/>
          <a:ea typeface="+mn-ea"/>
          <a:cs typeface="+mn-cs"/>
        </a:defRPr>
      </a:lvl3pPr>
      <a:lvl4pPr marL="1322405" indent="-188915" algn="l" defTabSz="755660"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4pPr>
      <a:lvl5pPr marL="1700235" indent="-188915" algn="l" defTabSz="755660"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5pPr>
      <a:lvl6pPr marL="2078065" indent="-188915" algn="l" defTabSz="755660"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6pPr>
      <a:lvl7pPr marL="2455896" indent="-188915" algn="l" defTabSz="755660"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7pPr>
      <a:lvl8pPr marL="2833726" indent="-188915" algn="l" defTabSz="755660"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8pPr>
      <a:lvl9pPr marL="3211556" indent="-188915" algn="l" defTabSz="755660"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55660" rtl="0" eaLnBrk="1" latinLnBrk="0" hangingPunct="1">
        <a:defRPr sz="1500" kern="1200">
          <a:solidFill>
            <a:schemeClr val="tx1"/>
          </a:solidFill>
          <a:latin typeface="+mn-lt"/>
          <a:ea typeface="+mn-ea"/>
          <a:cs typeface="+mn-cs"/>
        </a:defRPr>
      </a:lvl1pPr>
      <a:lvl2pPr marL="377830" algn="l" defTabSz="755660" rtl="0" eaLnBrk="1" latinLnBrk="0" hangingPunct="1">
        <a:defRPr sz="1500" kern="1200">
          <a:solidFill>
            <a:schemeClr val="tx1"/>
          </a:solidFill>
          <a:latin typeface="+mn-lt"/>
          <a:ea typeface="+mn-ea"/>
          <a:cs typeface="+mn-cs"/>
        </a:defRPr>
      </a:lvl2pPr>
      <a:lvl3pPr marL="755660" algn="l" defTabSz="755660" rtl="0" eaLnBrk="1" latinLnBrk="0" hangingPunct="1">
        <a:defRPr sz="1500" kern="1200">
          <a:solidFill>
            <a:schemeClr val="tx1"/>
          </a:solidFill>
          <a:latin typeface="+mn-lt"/>
          <a:ea typeface="+mn-ea"/>
          <a:cs typeface="+mn-cs"/>
        </a:defRPr>
      </a:lvl3pPr>
      <a:lvl4pPr marL="1133490" algn="l" defTabSz="755660" rtl="0" eaLnBrk="1" latinLnBrk="0" hangingPunct="1">
        <a:defRPr sz="1500" kern="1200">
          <a:solidFill>
            <a:schemeClr val="tx1"/>
          </a:solidFill>
          <a:latin typeface="+mn-lt"/>
          <a:ea typeface="+mn-ea"/>
          <a:cs typeface="+mn-cs"/>
        </a:defRPr>
      </a:lvl4pPr>
      <a:lvl5pPr marL="1511320" algn="l" defTabSz="755660" rtl="0" eaLnBrk="1" latinLnBrk="0" hangingPunct="1">
        <a:defRPr sz="1500" kern="1200">
          <a:solidFill>
            <a:schemeClr val="tx1"/>
          </a:solidFill>
          <a:latin typeface="+mn-lt"/>
          <a:ea typeface="+mn-ea"/>
          <a:cs typeface="+mn-cs"/>
        </a:defRPr>
      </a:lvl5pPr>
      <a:lvl6pPr marL="1889150" algn="l" defTabSz="755660" rtl="0" eaLnBrk="1" latinLnBrk="0" hangingPunct="1">
        <a:defRPr sz="1500" kern="1200">
          <a:solidFill>
            <a:schemeClr val="tx1"/>
          </a:solidFill>
          <a:latin typeface="+mn-lt"/>
          <a:ea typeface="+mn-ea"/>
          <a:cs typeface="+mn-cs"/>
        </a:defRPr>
      </a:lvl6pPr>
      <a:lvl7pPr marL="2266980" algn="l" defTabSz="755660" rtl="0" eaLnBrk="1" latinLnBrk="0" hangingPunct="1">
        <a:defRPr sz="1500" kern="1200">
          <a:solidFill>
            <a:schemeClr val="tx1"/>
          </a:solidFill>
          <a:latin typeface="+mn-lt"/>
          <a:ea typeface="+mn-ea"/>
          <a:cs typeface="+mn-cs"/>
        </a:defRPr>
      </a:lvl7pPr>
      <a:lvl8pPr marL="2644811" algn="l" defTabSz="755660" rtl="0" eaLnBrk="1" latinLnBrk="0" hangingPunct="1">
        <a:defRPr sz="1500" kern="1200">
          <a:solidFill>
            <a:schemeClr val="tx1"/>
          </a:solidFill>
          <a:latin typeface="+mn-lt"/>
          <a:ea typeface="+mn-ea"/>
          <a:cs typeface="+mn-cs"/>
        </a:defRPr>
      </a:lvl8pPr>
      <a:lvl9pPr marL="3022641" algn="l" defTabSz="75566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34.png"/><Relationship Id="rId12"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41.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9.xml"/><Relationship Id="rId16"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43.svg"/><Relationship Id="rId10"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7.png"/><Relationship Id="rId18"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46.png"/><Relationship Id="rId17"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43.svg"/><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42.pn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5.jpeg"/><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4.png"/><Relationship Id="rId18" Type="http://schemas.openxmlformats.org/officeDocument/2006/relationships/image" Target="../media/image27.png"/><Relationship Id="rId3" Type="http://schemas.openxmlformats.org/officeDocument/2006/relationships/image" Target="../media/image7.png"/><Relationship Id="rId21" Type="http://schemas.openxmlformats.org/officeDocument/2006/relationships/image" Target="../media/image30.svg"/><Relationship Id="rId7" Type="http://schemas.openxmlformats.org/officeDocument/2006/relationships/image" Target="../media/image13.png"/><Relationship Id="rId12" Type="http://schemas.openxmlformats.org/officeDocument/2006/relationships/image" Target="../media/image10.png"/><Relationship Id="rId17" Type="http://schemas.openxmlformats.org/officeDocument/2006/relationships/image" Target="../media/image26.sv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image" Target="../media/image17.png"/><Relationship Id="rId19" Type="http://schemas.openxmlformats.org/officeDocument/2006/relationships/image" Target="../media/image28.svg"/><Relationship Id="rId4" Type="http://schemas.openxmlformats.org/officeDocument/2006/relationships/image" Target="../media/image8.png"/><Relationship Id="rId9" Type="http://schemas.openxmlformats.org/officeDocument/2006/relationships/image" Target="../media/image16.png"/><Relationship Id="rId14" Type="http://schemas.openxmlformats.org/officeDocument/2006/relationships/image" Target="../media/image23.png"/><Relationship Id="rId22"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74B97"/>
        </a:solidFill>
        <a:effectLst/>
      </p:bgPr>
    </p:bg>
    <p:spTree>
      <p:nvGrpSpPr>
        <p:cNvPr id="1" name=""/>
        <p:cNvGrpSpPr/>
        <p:nvPr/>
      </p:nvGrpSpPr>
      <p:grpSpPr>
        <a:xfrm>
          <a:off x="0" y="0"/>
          <a:ext cx="0" cy="0"/>
          <a:chOff x="0" y="0"/>
          <a:chExt cx="0" cy="0"/>
        </a:xfrm>
      </p:grpSpPr>
      <p:sp>
        <p:nvSpPr>
          <p:cNvPr id="2" name="object 2"/>
          <p:cNvSpPr/>
          <p:nvPr/>
        </p:nvSpPr>
        <p:spPr>
          <a:xfrm>
            <a:off x="-3492" y="1267"/>
            <a:ext cx="7559992" cy="10692133"/>
          </a:xfrm>
          <a:prstGeom prst="rect">
            <a:avLst/>
          </a:prstGeom>
          <a:solidFill>
            <a:srgbClr val="FA4616"/>
          </a:solidFill>
        </p:spPr>
        <p:txBody>
          <a:bodyPr wrap="square" lIns="0" tIns="0" rIns="0" bIns="0" rtlCol="0"/>
          <a:lstStyle/>
          <a:p>
            <a:endParaRPr b="1"/>
          </a:p>
        </p:txBody>
      </p:sp>
      <p:sp>
        <p:nvSpPr>
          <p:cNvPr id="5" name="object 5"/>
          <p:cNvSpPr txBox="1">
            <a:spLocks noGrp="1"/>
          </p:cNvSpPr>
          <p:nvPr>
            <p:ph type="title"/>
          </p:nvPr>
        </p:nvSpPr>
        <p:spPr>
          <a:xfrm>
            <a:off x="519827" y="3929958"/>
            <a:ext cx="6324600" cy="892552"/>
          </a:xfrm>
          <a:prstGeom prst="rect">
            <a:avLst/>
          </a:prstGeom>
        </p:spPr>
        <p:txBody>
          <a:bodyPr vert="horz" wrap="square" lIns="0" tIns="0" rIns="0" bIns="0" rtlCol="0">
            <a:spAutoFit/>
          </a:bodyPr>
          <a:lstStyle/>
          <a:p>
            <a:pPr marL="12700" algn="ctr">
              <a:lnSpc>
                <a:spcPct val="100000"/>
              </a:lnSpc>
            </a:pPr>
            <a:r>
              <a:rPr lang="en-US" sz="5800" b="1" spc="300">
                <a:latin typeface="Roboto" panose="02000000000000000000"/>
                <a:cs typeface="TRIAL Handelson"/>
              </a:rPr>
              <a:t>DORACAK</a:t>
            </a:r>
            <a:endParaRPr sz="4750" b="1" spc="300">
              <a:latin typeface="Roboto" panose="02000000000000000000"/>
              <a:cs typeface="TRIAL Handelson"/>
            </a:endParaRPr>
          </a:p>
        </p:txBody>
      </p:sp>
      <p:sp>
        <p:nvSpPr>
          <p:cNvPr id="41" name="object 41"/>
          <p:cNvSpPr txBox="1"/>
          <p:nvPr/>
        </p:nvSpPr>
        <p:spPr>
          <a:xfrm>
            <a:off x="1124744" y="4822510"/>
            <a:ext cx="5114766" cy="954107"/>
          </a:xfrm>
          <a:prstGeom prst="rect">
            <a:avLst/>
          </a:prstGeom>
        </p:spPr>
        <p:txBody>
          <a:bodyPr vert="horz" wrap="square" lIns="0" tIns="0" rIns="0" bIns="0" rtlCol="0" anchor="t">
            <a:spAutoFit/>
          </a:bodyPr>
          <a:lstStyle/>
          <a:p>
            <a:pPr marL="12700" algn="ctr"/>
            <a:r>
              <a:rPr lang="en-US" sz="1700">
                <a:solidFill>
                  <a:srgbClr val="FFFFFF"/>
                </a:solidFill>
                <a:latin typeface="Roboto" panose="02000000000000000000"/>
                <a:cs typeface="Branding-Semilight"/>
              </a:rPr>
              <a:t>AKTIVITETET FIZIKE TË PËRSHTATURA</a:t>
            </a:r>
          </a:p>
          <a:p>
            <a:pPr marL="12700" algn="ctr"/>
            <a:endParaRPr lang="en-US" sz="2000">
              <a:solidFill>
                <a:srgbClr val="FFFFFF"/>
              </a:solidFill>
              <a:latin typeface="Roboto" panose="02000000000000000000"/>
              <a:ea typeface="Roboto" panose="02000000000000000000"/>
              <a:cs typeface="Branding-Semilight"/>
            </a:endParaRPr>
          </a:p>
          <a:p>
            <a:pPr marL="12700" algn="ctr"/>
            <a:r>
              <a:rPr lang="sq-AL" sz="2400" i="1">
                <a:solidFill>
                  <a:srgbClr val="FFFFFF"/>
                </a:solidFill>
                <a:latin typeface="Roboto" panose="02000000000000000000"/>
                <a:cs typeface="Branding-Semilight"/>
              </a:rPr>
              <a:t>TË GJITHË LOJTARË, TË GJITHË MIQ</a:t>
            </a:r>
            <a:endParaRPr lang="sq-AL" sz="2400" i="1">
              <a:solidFill>
                <a:schemeClr val="bg1"/>
              </a:solidFill>
              <a:latin typeface="Roboto" panose="02000000000000000000"/>
              <a:ea typeface="Roboto"/>
              <a:cs typeface="Branding-Semilight"/>
            </a:endParaRPr>
          </a:p>
        </p:txBody>
      </p:sp>
      <p:sp>
        <p:nvSpPr>
          <p:cNvPr id="3" name="Triangle rectangle 2">
            <a:extLst>
              <a:ext uri="{FF2B5EF4-FFF2-40B4-BE49-F238E27FC236}">
                <a16:creationId xmlns:a16="http://schemas.microsoft.com/office/drawing/2014/main" id="{F05CA636-D5C1-45B2-9222-5EA180873714}"/>
              </a:ext>
            </a:extLst>
          </p:cNvPr>
          <p:cNvSpPr/>
          <p:nvPr/>
        </p:nvSpPr>
        <p:spPr>
          <a:xfrm>
            <a:off x="0" y="6961233"/>
            <a:ext cx="7556500" cy="3811337"/>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17">
            <a:extLst>
              <a:ext uri="{FF2B5EF4-FFF2-40B4-BE49-F238E27FC236}">
                <a16:creationId xmlns:a16="http://schemas.microsoft.com/office/drawing/2014/main" id="{7D1ADBB3-3B3C-44F8-A4FF-17523A67F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385" b="-14"/>
          <a:stretch/>
        </p:blipFill>
        <p:spPr>
          <a:xfrm>
            <a:off x="1873488" y="9910745"/>
            <a:ext cx="1732439" cy="452472"/>
          </a:xfrm>
          <a:prstGeom prst="rect">
            <a:avLst/>
          </a:prstGeom>
        </p:spPr>
      </p:pic>
      <p:pic>
        <p:nvPicPr>
          <p:cNvPr id="10" name="Image 18">
            <a:extLst>
              <a:ext uri="{FF2B5EF4-FFF2-40B4-BE49-F238E27FC236}">
                <a16:creationId xmlns:a16="http://schemas.microsoft.com/office/drawing/2014/main" id="{2D7A23F2-8BF8-438D-813A-C0C2CC2EE6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2127" y="9504362"/>
            <a:ext cx="2225675" cy="1112838"/>
          </a:xfrm>
          <a:prstGeom prst="rect">
            <a:avLst/>
          </a:prstGeom>
        </p:spPr>
      </p:pic>
      <p:pic>
        <p:nvPicPr>
          <p:cNvPr id="12" name="Picture 11" descr="Logo&#10;&#10;Description automatically generated">
            <a:extLst>
              <a:ext uri="{FF2B5EF4-FFF2-40B4-BE49-F238E27FC236}">
                <a16:creationId xmlns:a16="http://schemas.microsoft.com/office/drawing/2014/main" id="{AC7A38AF-ED34-4E78-8C57-D85A063BFB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517" y="51335"/>
            <a:ext cx="2713757" cy="2406984"/>
          </a:xfrm>
          <a:prstGeom prst="rect">
            <a:avLst/>
          </a:prstGeom>
        </p:spPr>
      </p:pic>
    </p:spTree>
    <p:extLst>
      <p:ext uri="{BB962C8B-B14F-4D97-AF65-F5344CB8AC3E}">
        <p14:creationId xmlns:p14="http://schemas.microsoft.com/office/powerpoint/2010/main" val="121571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CACDA74C-5832-8E4D-9E62-2352F806B1D4}"/>
              </a:ext>
            </a:extLst>
          </p:cNvPr>
          <p:cNvSpPr/>
          <p:nvPr/>
        </p:nvSpPr>
        <p:spPr>
          <a:xfrm>
            <a:off x="0" y="0"/>
            <a:ext cx="7556500" cy="44406"/>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979"/>
          </a:p>
        </p:txBody>
      </p:sp>
      <p:sp>
        <p:nvSpPr>
          <p:cNvPr id="3" name="object 21">
            <a:extLst>
              <a:ext uri="{FF2B5EF4-FFF2-40B4-BE49-F238E27FC236}">
                <a16:creationId xmlns:a16="http://schemas.microsoft.com/office/drawing/2014/main" id="{7EEA2462-C2D7-4D2E-BCA8-DE28494A1148}"/>
              </a:ext>
            </a:extLst>
          </p:cNvPr>
          <p:cNvSpPr txBox="1"/>
          <p:nvPr/>
        </p:nvSpPr>
        <p:spPr>
          <a:xfrm>
            <a:off x="2710271" y="624937"/>
            <a:ext cx="2151978" cy="567120"/>
          </a:xfrm>
          <a:prstGeom prst="rect">
            <a:avLst/>
          </a:prstGeom>
          <a:ln w="6350">
            <a:solidFill>
              <a:srgbClr val="FF4616"/>
            </a:solidFill>
          </a:ln>
        </p:spPr>
        <p:txBody>
          <a:bodyPr vert="horz" wrap="square" lIns="0" tIns="23155" rIns="0" bIns="0" rtlCol="0">
            <a:spAutoFit/>
          </a:bodyPr>
          <a:lstStyle/>
          <a:p>
            <a:pPr marL="46952" algn="ctr">
              <a:spcBef>
                <a:spcPts val="182"/>
              </a:spcBef>
            </a:pPr>
            <a:endParaRPr lang="fr-FR" sz="900" b="1" spc="-3">
              <a:solidFill>
                <a:srgbClr val="F26A36"/>
              </a:solidFill>
              <a:latin typeface="Roboto"/>
              <a:cs typeface="Roboto"/>
            </a:endParaRPr>
          </a:p>
          <a:p>
            <a:pPr algn="ctr">
              <a:spcBef>
                <a:spcPts val="182"/>
              </a:spcBef>
            </a:pPr>
            <a:r>
              <a:rPr lang="sq-AL" sz="1400" b="1" spc="-3">
                <a:solidFill>
                  <a:srgbClr val="FF4616"/>
                </a:solidFill>
                <a:latin typeface="Roboto"/>
                <a:cs typeface="Roboto"/>
              </a:rPr>
              <a:t>BASHKËSIA E THESARIT</a:t>
            </a:r>
          </a:p>
          <a:p>
            <a:pPr marL="46952" algn="ctr">
              <a:spcBef>
                <a:spcPts val="182"/>
              </a:spcBef>
            </a:pPr>
            <a:endParaRPr lang="en-GB" sz="900">
              <a:solidFill>
                <a:srgbClr val="F26A36"/>
              </a:solidFill>
              <a:latin typeface="Roboto"/>
              <a:cs typeface="Roboto"/>
            </a:endParaRPr>
          </a:p>
        </p:txBody>
      </p:sp>
      <p:sp>
        <p:nvSpPr>
          <p:cNvPr id="8" name="object 20">
            <a:extLst>
              <a:ext uri="{FF2B5EF4-FFF2-40B4-BE49-F238E27FC236}">
                <a16:creationId xmlns:a16="http://schemas.microsoft.com/office/drawing/2014/main" id="{E265A23E-AFA9-4506-A562-E96965318F28}"/>
              </a:ext>
            </a:extLst>
          </p:cNvPr>
          <p:cNvSpPr txBox="1"/>
          <p:nvPr/>
        </p:nvSpPr>
        <p:spPr>
          <a:xfrm>
            <a:off x="2638175" y="285277"/>
            <a:ext cx="2296169" cy="1246439"/>
          </a:xfrm>
          <a:prstGeom prst="rect">
            <a:avLst/>
          </a:prstGeom>
        </p:spPr>
        <p:txBody>
          <a:bodyPr vert="horz" wrap="square" lIns="0" tIns="6344" rIns="0" bIns="0" rtlCol="0">
            <a:spAutoFit/>
          </a:bodyPr>
          <a:lstStyle/>
          <a:p>
            <a:pPr marL="6344" algn="ctr">
              <a:spcBef>
                <a:spcPts val="50"/>
              </a:spcBef>
            </a:pPr>
            <a:r>
              <a:rPr lang="sq-AL" sz="1400" spc="-3">
                <a:solidFill>
                  <a:srgbClr val="FF4616"/>
                </a:solidFill>
                <a:latin typeface="Roboto"/>
                <a:cs typeface="Roboto"/>
              </a:rPr>
              <a:t>SHTOJCA</a:t>
            </a:r>
            <a:endParaRPr lang="fr-FR" sz="1400" spc="-3">
              <a:solidFill>
                <a:srgbClr val="FF4616"/>
              </a:solidFill>
              <a:latin typeface="Roboto"/>
              <a:cs typeface="Roboto"/>
            </a:endParaRPr>
          </a:p>
          <a:p>
            <a:pPr marL="6344" algn="ctr">
              <a:spcBef>
                <a:spcPts val="50"/>
              </a:spcBef>
            </a:pPr>
            <a:endParaRPr lang="fr-FR" sz="1200" b="1">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r>
              <a:rPr lang="sq-AL" sz="1400">
                <a:solidFill>
                  <a:srgbClr val="FF4616"/>
                </a:solidFill>
                <a:latin typeface="Roboto-Black"/>
                <a:cs typeface="Roboto-Black"/>
              </a:rPr>
              <a:t>Sugjerime për përshtatje</a:t>
            </a:r>
            <a:endParaRPr sz="1400">
              <a:solidFill>
                <a:srgbClr val="FF4616"/>
              </a:solidFill>
              <a:latin typeface="Roboto-Black"/>
              <a:cs typeface="Roboto-Black"/>
            </a:endParaRPr>
          </a:p>
        </p:txBody>
      </p:sp>
      <p:pic>
        <p:nvPicPr>
          <p:cNvPr id="2" name="Picture 1">
            <a:extLst>
              <a:ext uri="{FF2B5EF4-FFF2-40B4-BE49-F238E27FC236}">
                <a16:creationId xmlns:a16="http://schemas.microsoft.com/office/drawing/2014/main" id="{E230C85F-969F-4767-9E34-F6B792648B4E}"/>
              </a:ext>
            </a:extLst>
          </p:cNvPr>
          <p:cNvPicPr>
            <a:picLocks noChangeAspect="1"/>
          </p:cNvPicPr>
          <p:nvPr/>
        </p:nvPicPr>
        <p:blipFill>
          <a:blip r:embed="rId2" cstate="print"/>
          <a:stretch>
            <a:fillRect/>
          </a:stretch>
        </p:blipFill>
        <p:spPr>
          <a:xfrm rot="16200000">
            <a:off x="-457723" y="3486359"/>
            <a:ext cx="8551699" cy="4842812"/>
          </a:xfrm>
          <a:prstGeom prst="rect">
            <a:avLst/>
          </a:prstGeom>
        </p:spPr>
      </p:pic>
      <p:pic>
        <p:nvPicPr>
          <p:cNvPr id="12" name="Image 24" descr="PLAY_V_Q.png">
            <a:extLst>
              <a:ext uri="{FF2B5EF4-FFF2-40B4-BE49-F238E27FC236}">
                <a16:creationId xmlns:a16="http://schemas.microsoft.com/office/drawing/2014/main" id="{58BD4EDF-7E33-43E4-A89A-E5EF7B4F8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011" y="155391"/>
            <a:ext cx="948732" cy="841483"/>
          </a:xfrm>
          <a:prstGeom prst="rect">
            <a:avLst/>
          </a:prstGeom>
        </p:spPr>
      </p:pic>
      <p:pic>
        <p:nvPicPr>
          <p:cNvPr id="13" name="Image 18">
            <a:extLst>
              <a:ext uri="{FF2B5EF4-FFF2-40B4-BE49-F238E27FC236}">
                <a16:creationId xmlns:a16="http://schemas.microsoft.com/office/drawing/2014/main" id="{2D2A77A9-FA1E-41BE-9126-F997D0D16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sp>
        <p:nvSpPr>
          <p:cNvPr id="11" name="TextBox 10">
            <a:extLst>
              <a:ext uri="{FF2B5EF4-FFF2-40B4-BE49-F238E27FC236}">
                <a16:creationId xmlns:a16="http://schemas.microsoft.com/office/drawing/2014/main" id="{CA984D8A-89A1-4550-B54F-2E3337B3CAEF}"/>
              </a:ext>
            </a:extLst>
          </p:cNvPr>
          <p:cNvSpPr txBox="1"/>
          <p:nvPr/>
        </p:nvSpPr>
        <p:spPr>
          <a:xfrm>
            <a:off x="6855232" y="10180665"/>
            <a:ext cx="509870" cy="230832"/>
          </a:xfrm>
          <a:prstGeom prst="rect">
            <a:avLst/>
          </a:prstGeom>
          <a:noFill/>
        </p:spPr>
        <p:txBody>
          <a:bodyPr wrap="square">
            <a:spAutoFit/>
          </a:bodyPr>
          <a:lstStyle/>
          <a:p>
            <a:pPr algn="ctr"/>
            <a:r>
              <a:rPr lang="fr-FR" sz="900" spc="-90" dirty="0">
                <a:latin typeface="Roboto" panose="02000000000000000000" pitchFamily="2" charset="0"/>
                <a:ea typeface="Roboto" panose="02000000000000000000" pitchFamily="2" charset="0"/>
              </a:rPr>
              <a:t> 31</a:t>
            </a:r>
            <a:endParaRPr lang="fr-FR" sz="900" dirty="0">
              <a:latin typeface="Roboto" panose="02000000000000000000" pitchFamily="2" charset="0"/>
              <a:ea typeface="Roboto" panose="02000000000000000000" pitchFamily="2" charset="0"/>
            </a:endParaRPr>
          </a:p>
        </p:txBody>
      </p:sp>
      <p:cxnSp>
        <p:nvCxnSpPr>
          <p:cNvPr id="14" name="Straight Connector 13">
            <a:extLst>
              <a:ext uri="{FF2B5EF4-FFF2-40B4-BE49-F238E27FC236}">
                <a16:creationId xmlns:a16="http://schemas.microsoft.com/office/drawing/2014/main" id="{1AD1481F-14DF-4D17-93EA-8AA685E48469}"/>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15" name="object 44">
            <a:extLst>
              <a:ext uri="{FF2B5EF4-FFF2-40B4-BE49-F238E27FC236}">
                <a16:creationId xmlns:a16="http://schemas.microsoft.com/office/drawing/2014/main" id="{84D28E32-36CB-4129-8CA7-661668450C76}"/>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232748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CACDA74C-5832-8E4D-9E62-2352F806B1D4}"/>
              </a:ext>
            </a:extLst>
          </p:cNvPr>
          <p:cNvSpPr/>
          <p:nvPr/>
        </p:nvSpPr>
        <p:spPr>
          <a:xfrm>
            <a:off x="0" y="0"/>
            <a:ext cx="7556500" cy="44406"/>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979"/>
          </a:p>
        </p:txBody>
      </p:sp>
      <p:sp>
        <p:nvSpPr>
          <p:cNvPr id="3" name="object 21">
            <a:extLst>
              <a:ext uri="{FF2B5EF4-FFF2-40B4-BE49-F238E27FC236}">
                <a16:creationId xmlns:a16="http://schemas.microsoft.com/office/drawing/2014/main" id="{7EEA2462-C2D7-4D2E-BCA8-DE28494A1148}"/>
              </a:ext>
            </a:extLst>
          </p:cNvPr>
          <p:cNvSpPr txBox="1"/>
          <p:nvPr/>
        </p:nvSpPr>
        <p:spPr>
          <a:xfrm>
            <a:off x="2710271" y="624937"/>
            <a:ext cx="2151978" cy="567120"/>
          </a:xfrm>
          <a:prstGeom prst="rect">
            <a:avLst/>
          </a:prstGeom>
          <a:ln w="6350">
            <a:solidFill>
              <a:srgbClr val="FF4616"/>
            </a:solidFill>
          </a:ln>
        </p:spPr>
        <p:txBody>
          <a:bodyPr vert="horz" wrap="square" lIns="0" tIns="23155" rIns="0" bIns="0" rtlCol="0">
            <a:spAutoFit/>
          </a:bodyPr>
          <a:lstStyle/>
          <a:p>
            <a:pPr marL="46952" algn="ctr">
              <a:spcBef>
                <a:spcPts val="182"/>
              </a:spcBef>
            </a:pPr>
            <a:endParaRPr lang="fr-FR" sz="900" b="1" spc="-3" dirty="0">
              <a:solidFill>
                <a:srgbClr val="F26A36"/>
              </a:solidFill>
              <a:latin typeface="Roboto"/>
              <a:cs typeface="Roboto"/>
            </a:endParaRPr>
          </a:p>
          <a:p>
            <a:pPr algn="ctr">
              <a:spcBef>
                <a:spcPts val="182"/>
              </a:spcBef>
            </a:pPr>
            <a:r>
              <a:rPr lang="sq-AL" sz="1400" b="1" spc="-3" dirty="0">
                <a:solidFill>
                  <a:srgbClr val="FF4616"/>
                </a:solidFill>
                <a:latin typeface="Roboto"/>
                <a:cs typeface="Roboto"/>
              </a:rPr>
              <a:t>BASHKËSIA E THESARIT</a:t>
            </a:r>
          </a:p>
          <a:p>
            <a:pPr marL="46952" algn="ctr">
              <a:spcBef>
                <a:spcPts val="182"/>
              </a:spcBef>
            </a:pPr>
            <a:endParaRPr lang="en-GB" sz="900" dirty="0">
              <a:solidFill>
                <a:srgbClr val="F26A36"/>
              </a:solidFill>
              <a:latin typeface="Roboto"/>
              <a:cs typeface="Roboto"/>
            </a:endParaRPr>
          </a:p>
        </p:txBody>
      </p:sp>
      <p:sp>
        <p:nvSpPr>
          <p:cNvPr id="8" name="object 20">
            <a:extLst>
              <a:ext uri="{FF2B5EF4-FFF2-40B4-BE49-F238E27FC236}">
                <a16:creationId xmlns:a16="http://schemas.microsoft.com/office/drawing/2014/main" id="{E265A23E-AFA9-4506-A562-E96965318F28}"/>
              </a:ext>
            </a:extLst>
          </p:cNvPr>
          <p:cNvSpPr txBox="1"/>
          <p:nvPr/>
        </p:nvSpPr>
        <p:spPr>
          <a:xfrm>
            <a:off x="2638175" y="285277"/>
            <a:ext cx="2296169" cy="1246439"/>
          </a:xfrm>
          <a:prstGeom prst="rect">
            <a:avLst/>
          </a:prstGeom>
        </p:spPr>
        <p:txBody>
          <a:bodyPr vert="horz" wrap="square" lIns="0" tIns="6344" rIns="0" bIns="0" rtlCol="0">
            <a:spAutoFit/>
          </a:bodyPr>
          <a:lstStyle/>
          <a:p>
            <a:pPr marL="6344" algn="ctr">
              <a:spcBef>
                <a:spcPts val="50"/>
              </a:spcBef>
            </a:pPr>
            <a:r>
              <a:rPr lang="sq-AL" sz="1400" spc="-3" dirty="0">
                <a:solidFill>
                  <a:srgbClr val="FF4616"/>
                </a:solidFill>
                <a:latin typeface="Roboto"/>
                <a:cs typeface="Roboto"/>
              </a:rPr>
              <a:t>SHTOJCA</a:t>
            </a:r>
            <a:endParaRPr lang="fr-FR" sz="1400" spc="-3" dirty="0">
              <a:solidFill>
                <a:srgbClr val="FF4616"/>
              </a:solidFill>
              <a:latin typeface="Roboto"/>
              <a:cs typeface="Roboto"/>
            </a:endParaRPr>
          </a:p>
          <a:p>
            <a:pPr marL="6344" algn="ctr">
              <a:spcBef>
                <a:spcPts val="50"/>
              </a:spcBef>
            </a:pPr>
            <a:endParaRPr lang="fr-FR" sz="1200" b="1" dirty="0">
              <a:solidFill>
                <a:srgbClr val="974797"/>
              </a:solidFill>
              <a:latin typeface="Roboto-Black"/>
              <a:cs typeface="Roboto-Black"/>
            </a:endParaRPr>
          </a:p>
          <a:p>
            <a:pPr marL="6344" algn="ctr">
              <a:spcBef>
                <a:spcPts val="50"/>
              </a:spcBef>
            </a:pPr>
            <a:endParaRPr lang="fr-FR" sz="1200" dirty="0">
              <a:solidFill>
                <a:srgbClr val="974797"/>
              </a:solidFill>
              <a:latin typeface="Roboto-Black"/>
              <a:cs typeface="Roboto-Black"/>
            </a:endParaRPr>
          </a:p>
          <a:p>
            <a:pPr marL="6344" algn="ctr">
              <a:spcBef>
                <a:spcPts val="50"/>
              </a:spcBef>
            </a:pPr>
            <a:endParaRPr lang="fr-FR" sz="1200" dirty="0">
              <a:solidFill>
                <a:srgbClr val="974797"/>
              </a:solidFill>
              <a:latin typeface="Roboto-Black"/>
              <a:cs typeface="Roboto-Black"/>
            </a:endParaRPr>
          </a:p>
          <a:p>
            <a:pPr marL="6344" algn="ctr">
              <a:spcBef>
                <a:spcPts val="50"/>
              </a:spcBef>
            </a:pPr>
            <a:endParaRPr lang="fr-FR" sz="1200" dirty="0">
              <a:solidFill>
                <a:srgbClr val="974797"/>
              </a:solidFill>
              <a:latin typeface="Roboto-Black"/>
              <a:cs typeface="Roboto-Black"/>
            </a:endParaRPr>
          </a:p>
          <a:p>
            <a:pPr marL="6344" algn="ctr">
              <a:spcBef>
                <a:spcPts val="50"/>
              </a:spcBef>
            </a:pPr>
            <a:r>
              <a:rPr lang="en-GB" sz="1400" spc="-3" dirty="0" err="1">
                <a:solidFill>
                  <a:srgbClr val="FF4616"/>
                </a:solidFill>
                <a:latin typeface="Roboto"/>
                <a:cs typeface="Roboto"/>
              </a:rPr>
              <a:t>Anekse</a:t>
            </a:r>
            <a:r>
              <a:rPr lang="en-GB" sz="1400" spc="-3" dirty="0">
                <a:solidFill>
                  <a:srgbClr val="FF4616"/>
                </a:solidFill>
                <a:latin typeface="Roboto"/>
                <a:cs typeface="Roboto"/>
              </a:rPr>
              <a:t> </a:t>
            </a:r>
            <a:r>
              <a:rPr lang="en-GB" sz="1400" spc="-3" dirty="0" err="1">
                <a:solidFill>
                  <a:srgbClr val="FF4616"/>
                </a:solidFill>
                <a:latin typeface="Roboto"/>
                <a:cs typeface="Roboto"/>
              </a:rPr>
              <a:t>Vizuele</a:t>
            </a:r>
            <a:r>
              <a:rPr lang="en-GB" sz="1400" spc="-3" dirty="0">
                <a:solidFill>
                  <a:srgbClr val="FF4616"/>
                </a:solidFill>
                <a:latin typeface="Roboto"/>
                <a:cs typeface="Roboto"/>
              </a:rPr>
              <a:t> </a:t>
            </a:r>
            <a:endParaRPr lang="sq-AL" sz="1400" spc="-3" dirty="0">
              <a:solidFill>
                <a:srgbClr val="FF4616"/>
              </a:solidFill>
              <a:latin typeface="Roboto"/>
              <a:cs typeface="Roboto"/>
            </a:endParaRPr>
          </a:p>
        </p:txBody>
      </p:sp>
      <p:pic>
        <p:nvPicPr>
          <p:cNvPr id="12" name="Image 24" descr="PLAY_V_Q.png">
            <a:extLst>
              <a:ext uri="{FF2B5EF4-FFF2-40B4-BE49-F238E27FC236}">
                <a16:creationId xmlns:a16="http://schemas.microsoft.com/office/drawing/2014/main" id="{58BD4EDF-7E33-43E4-A89A-E5EF7B4F81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1011" y="155391"/>
            <a:ext cx="948732" cy="841483"/>
          </a:xfrm>
          <a:prstGeom prst="rect">
            <a:avLst/>
          </a:prstGeom>
        </p:spPr>
      </p:pic>
      <p:pic>
        <p:nvPicPr>
          <p:cNvPr id="13" name="Image 18">
            <a:extLst>
              <a:ext uri="{FF2B5EF4-FFF2-40B4-BE49-F238E27FC236}">
                <a16:creationId xmlns:a16="http://schemas.microsoft.com/office/drawing/2014/main" id="{2D2A77A9-FA1E-41BE-9126-F997D0D16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3C58BB2A-0628-4BE7-A93D-F59CE90B8B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1652203" y="1531716"/>
            <a:ext cx="5904297" cy="9305842"/>
          </a:xfrm>
          <a:prstGeom prst="rect">
            <a:avLst/>
          </a:prstGeom>
        </p:spPr>
      </p:pic>
    </p:spTree>
    <p:extLst>
      <p:ext uri="{BB962C8B-B14F-4D97-AF65-F5344CB8AC3E}">
        <p14:creationId xmlns:p14="http://schemas.microsoft.com/office/powerpoint/2010/main" val="63386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CACDA74C-5832-8E4D-9E62-2352F806B1D4}"/>
              </a:ext>
            </a:extLst>
          </p:cNvPr>
          <p:cNvSpPr/>
          <p:nvPr/>
        </p:nvSpPr>
        <p:spPr>
          <a:xfrm>
            <a:off x="0" y="0"/>
            <a:ext cx="7556500" cy="44406"/>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979"/>
          </a:p>
        </p:txBody>
      </p:sp>
      <p:sp>
        <p:nvSpPr>
          <p:cNvPr id="3" name="object 21">
            <a:extLst>
              <a:ext uri="{FF2B5EF4-FFF2-40B4-BE49-F238E27FC236}">
                <a16:creationId xmlns:a16="http://schemas.microsoft.com/office/drawing/2014/main" id="{7EEA2462-C2D7-4D2E-BCA8-DE28494A1148}"/>
              </a:ext>
            </a:extLst>
          </p:cNvPr>
          <p:cNvSpPr txBox="1"/>
          <p:nvPr/>
        </p:nvSpPr>
        <p:spPr>
          <a:xfrm>
            <a:off x="2710271" y="624937"/>
            <a:ext cx="2151978" cy="567120"/>
          </a:xfrm>
          <a:prstGeom prst="rect">
            <a:avLst/>
          </a:prstGeom>
          <a:ln w="6350">
            <a:solidFill>
              <a:srgbClr val="FF4616"/>
            </a:solidFill>
          </a:ln>
        </p:spPr>
        <p:txBody>
          <a:bodyPr vert="horz" wrap="square" lIns="0" tIns="23155" rIns="0" bIns="0" rtlCol="0">
            <a:spAutoFit/>
          </a:bodyPr>
          <a:lstStyle/>
          <a:p>
            <a:pPr marL="46952" algn="ctr">
              <a:spcBef>
                <a:spcPts val="182"/>
              </a:spcBef>
            </a:pPr>
            <a:endParaRPr lang="fr-FR" sz="900" b="1" spc="-3">
              <a:solidFill>
                <a:srgbClr val="F26A36"/>
              </a:solidFill>
              <a:latin typeface="Roboto"/>
              <a:cs typeface="Roboto"/>
            </a:endParaRPr>
          </a:p>
          <a:p>
            <a:pPr algn="ctr">
              <a:spcBef>
                <a:spcPts val="182"/>
              </a:spcBef>
            </a:pPr>
            <a:r>
              <a:rPr lang="sq-AL" sz="1400" b="1" spc="-3">
                <a:solidFill>
                  <a:srgbClr val="FF4616"/>
                </a:solidFill>
                <a:latin typeface="Roboto"/>
                <a:cs typeface="Roboto"/>
              </a:rPr>
              <a:t>BASHKËSIA E THESARIT</a:t>
            </a:r>
          </a:p>
          <a:p>
            <a:pPr marL="46952" algn="ctr">
              <a:spcBef>
                <a:spcPts val="182"/>
              </a:spcBef>
            </a:pPr>
            <a:endParaRPr lang="en-GB" sz="900">
              <a:solidFill>
                <a:srgbClr val="F26A36"/>
              </a:solidFill>
              <a:latin typeface="Roboto"/>
              <a:cs typeface="Roboto"/>
            </a:endParaRPr>
          </a:p>
        </p:txBody>
      </p:sp>
      <p:sp>
        <p:nvSpPr>
          <p:cNvPr id="8" name="object 20">
            <a:extLst>
              <a:ext uri="{FF2B5EF4-FFF2-40B4-BE49-F238E27FC236}">
                <a16:creationId xmlns:a16="http://schemas.microsoft.com/office/drawing/2014/main" id="{E265A23E-AFA9-4506-A562-E96965318F28}"/>
              </a:ext>
            </a:extLst>
          </p:cNvPr>
          <p:cNvSpPr txBox="1"/>
          <p:nvPr/>
        </p:nvSpPr>
        <p:spPr>
          <a:xfrm>
            <a:off x="2638175" y="285277"/>
            <a:ext cx="2296169" cy="1437567"/>
          </a:xfrm>
          <a:prstGeom prst="rect">
            <a:avLst/>
          </a:prstGeom>
        </p:spPr>
        <p:txBody>
          <a:bodyPr vert="horz" wrap="square" lIns="0" tIns="6344" rIns="0" bIns="0" rtlCol="0">
            <a:spAutoFit/>
          </a:bodyPr>
          <a:lstStyle/>
          <a:p>
            <a:pPr marL="6344" algn="ctr">
              <a:spcBef>
                <a:spcPts val="50"/>
              </a:spcBef>
            </a:pPr>
            <a:r>
              <a:rPr lang="sq-AL" sz="1400" spc="-3" dirty="0">
                <a:solidFill>
                  <a:srgbClr val="FF4616"/>
                </a:solidFill>
                <a:latin typeface="Roboto"/>
                <a:cs typeface="Roboto"/>
              </a:rPr>
              <a:t>SHTOJCA</a:t>
            </a:r>
            <a:endParaRPr lang="fr-FR" sz="1400" spc="-3" dirty="0">
              <a:solidFill>
                <a:srgbClr val="FF4616"/>
              </a:solidFill>
              <a:latin typeface="Roboto"/>
              <a:cs typeface="Roboto"/>
            </a:endParaRPr>
          </a:p>
          <a:p>
            <a:pPr marL="6344" algn="ctr">
              <a:spcBef>
                <a:spcPts val="50"/>
              </a:spcBef>
            </a:pPr>
            <a:endParaRPr lang="fr-FR" sz="1400" spc="-3" dirty="0">
              <a:solidFill>
                <a:srgbClr val="FF4616"/>
              </a:solidFill>
              <a:latin typeface="Roboto"/>
              <a:cs typeface="Roboto"/>
            </a:endParaRPr>
          </a:p>
          <a:p>
            <a:pPr marL="6344" algn="ctr">
              <a:spcBef>
                <a:spcPts val="50"/>
              </a:spcBef>
            </a:pPr>
            <a:endParaRPr lang="fr-FR" sz="1200" b="1" dirty="0">
              <a:solidFill>
                <a:srgbClr val="974797"/>
              </a:solidFill>
              <a:latin typeface="Roboto-Black"/>
              <a:cs typeface="Roboto-Black"/>
            </a:endParaRPr>
          </a:p>
          <a:p>
            <a:pPr marL="6344" algn="ctr">
              <a:spcBef>
                <a:spcPts val="50"/>
              </a:spcBef>
            </a:pPr>
            <a:endParaRPr lang="fr-FR" sz="1200" dirty="0">
              <a:solidFill>
                <a:srgbClr val="974797"/>
              </a:solidFill>
              <a:latin typeface="Roboto-Black"/>
              <a:cs typeface="Roboto-Black"/>
            </a:endParaRPr>
          </a:p>
          <a:p>
            <a:pPr marL="6344" algn="ctr">
              <a:spcBef>
                <a:spcPts val="50"/>
              </a:spcBef>
            </a:pPr>
            <a:endParaRPr lang="fr-FR" sz="1200" dirty="0">
              <a:solidFill>
                <a:srgbClr val="974797"/>
              </a:solidFill>
              <a:latin typeface="Roboto-Black"/>
              <a:cs typeface="Roboto-Black"/>
            </a:endParaRPr>
          </a:p>
          <a:p>
            <a:pPr marL="6344" algn="ctr">
              <a:spcBef>
                <a:spcPts val="50"/>
              </a:spcBef>
            </a:pPr>
            <a:r>
              <a:rPr lang="en-GB" sz="1200" spc="-3" dirty="0" err="1">
                <a:solidFill>
                  <a:srgbClr val="FF4616"/>
                </a:solidFill>
                <a:latin typeface="Roboto"/>
                <a:cs typeface="Roboto"/>
              </a:rPr>
              <a:t>Anekse</a:t>
            </a:r>
            <a:r>
              <a:rPr lang="en-GB" sz="1200" spc="-3" dirty="0">
                <a:solidFill>
                  <a:srgbClr val="FF4616"/>
                </a:solidFill>
                <a:latin typeface="Roboto"/>
                <a:cs typeface="Roboto"/>
              </a:rPr>
              <a:t> </a:t>
            </a:r>
            <a:r>
              <a:rPr lang="en-GB" sz="1200" spc="-3" dirty="0" err="1">
                <a:solidFill>
                  <a:srgbClr val="FF4616"/>
                </a:solidFill>
                <a:latin typeface="Roboto"/>
                <a:cs typeface="Roboto"/>
              </a:rPr>
              <a:t>Vizuele</a:t>
            </a:r>
            <a:r>
              <a:rPr lang="en-GB" sz="1200" spc="-3" dirty="0">
                <a:solidFill>
                  <a:srgbClr val="FF4616"/>
                </a:solidFill>
                <a:latin typeface="Roboto"/>
                <a:cs typeface="Roboto"/>
              </a:rPr>
              <a:t> </a:t>
            </a:r>
          </a:p>
          <a:p>
            <a:pPr marL="6344" algn="ctr">
              <a:spcBef>
                <a:spcPts val="50"/>
              </a:spcBef>
            </a:pPr>
            <a:endParaRPr lang="sq-AL" sz="1200" spc="-3" dirty="0">
              <a:solidFill>
                <a:srgbClr val="FF4616"/>
              </a:solidFill>
              <a:latin typeface="Roboto"/>
              <a:cs typeface="Roboto"/>
            </a:endParaRPr>
          </a:p>
        </p:txBody>
      </p:sp>
      <p:pic>
        <p:nvPicPr>
          <p:cNvPr id="12" name="Image 24" descr="PLAY_V_Q.png">
            <a:extLst>
              <a:ext uri="{FF2B5EF4-FFF2-40B4-BE49-F238E27FC236}">
                <a16:creationId xmlns:a16="http://schemas.microsoft.com/office/drawing/2014/main" id="{58BD4EDF-7E33-43E4-A89A-E5EF7B4F81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1011" y="155391"/>
            <a:ext cx="948732" cy="841483"/>
          </a:xfrm>
          <a:prstGeom prst="rect">
            <a:avLst/>
          </a:prstGeom>
        </p:spPr>
      </p:pic>
      <p:pic>
        <p:nvPicPr>
          <p:cNvPr id="13" name="Image 18">
            <a:extLst>
              <a:ext uri="{FF2B5EF4-FFF2-40B4-BE49-F238E27FC236}">
                <a16:creationId xmlns:a16="http://schemas.microsoft.com/office/drawing/2014/main" id="{2D2A77A9-FA1E-41BE-9126-F997D0D16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231FD2D7-CDC9-4380-B684-F7C6E6704E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99" r="2259"/>
          <a:stretch/>
        </p:blipFill>
        <p:spPr>
          <a:xfrm>
            <a:off x="-15382" y="1437904"/>
            <a:ext cx="5465858" cy="9305842"/>
          </a:xfrm>
          <a:prstGeom prst="rect">
            <a:avLst/>
          </a:prstGeom>
        </p:spPr>
      </p:pic>
    </p:spTree>
    <p:extLst>
      <p:ext uri="{BB962C8B-B14F-4D97-AF65-F5344CB8AC3E}">
        <p14:creationId xmlns:p14="http://schemas.microsoft.com/office/powerpoint/2010/main" val="222441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2F5DAD-D3C7-4775-9BA5-6E58F4AFC1AD}"/>
              </a:ext>
            </a:extLst>
          </p:cNvPr>
          <p:cNvSpPr txBox="1"/>
          <p:nvPr/>
        </p:nvSpPr>
        <p:spPr>
          <a:xfrm>
            <a:off x="6855232" y="10180665"/>
            <a:ext cx="509870" cy="230832"/>
          </a:xfrm>
          <a:prstGeom prst="rect">
            <a:avLst/>
          </a:prstGeom>
          <a:noFill/>
        </p:spPr>
        <p:txBody>
          <a:bodyPr wrap="square">
            <a:spAutoFit/>
          </a:bodyPr>
          <a:lstStyle/>
          <a:p>
            <a:pPr algn="ctr"/>
            <a:r>
              <a:rPr lang="fr-FR" sz="900" spc="-90">
                <a:latin typeface="Roboto" panose="02000000000000000000" pitchFamily="2" charset="0"/>
                <a:ea typeface="Roboto" panose="02000000000000000000" pitchFamily="2" charset="0"/>
              </a:rPr>
              <a:t> </a:t>
            </a:r>
            <a:fld id="{81D60167-4931-47E6-BA6A-407CBD079E47}" type="slidenum">
              <a:rPr sz="900" smtClean="0">
                <a:latin typeface="Roboto" panose="02000000000000000000" pitchFamily="2" charset="0"/>
                <a:ea typeface="Roboto" panose="02000000000000000000" pitchFamily="2" charset="0"/>
                <a:cs typeface="Roboto"/>
              </a:rPr>
              <a:pPr algn="ctr"/>
              <a:t>13</a:t>
            </a:fld>
            <a:endParaRPr lang="fr-FR" sz="900">
              <a:latin typeface="Roboto" panose="02000000000000000000" pitchFamily="2" charset="0"/>
              <a:ea typeface="Roboto" panose="02000000000000000000" pitchFamily="2" charset="0"/>
            </a:endParaRPr>
          </a:p>
        </p:txBody>
      </p:sp>
      <p:cxnSp>
        <p:nvCxnSpPr>
          <p:cNvPr id="3" name="Straight Connector 2">
            <a:extLst>
              <a:ext uri="{FF2B5EF4-FFF2-40B4-BE49-F238E27FC236}">
                <a16:creationId xmlns:a16="http://schemas.microsoft.com/office/drawing/2014/main" id="{C8CC460C-AFA0-4B60-B7E5-7871F241412B}"/>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4" name="object 44">
            <a:extLst>
              <a:ext uri="{FF2B5EF4-FFF2-40B4-BE49-F238E27FC236}">
                <a16:creationId xmlns:a16="http://schemas.microsoft.com/office/drawing/2014/main" id="{5A9BF21D-0F19-4A19-AAE7-02FD4A269672}"/>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42995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8" descr="C:\Users\PC\Desktop\CAROLINE\Pictogrammes - Seenk 2017\ORANGE\PICTOGRAMMES-orange-02.png">
            <a:extLst>
              <a:ext uri="{FF2B5EF4-FFF2-40B4-BE49-F238E27FC236}">
                <a16:creationId xmlns:a16="http://schemas.microsoft.com/office/drawing/2014/main" id="{48321589-A1F3-4CAE-A036-09AFFA7C9B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2039" y="1939490"/>
            <a:ext cx="1043223" cy="10367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 name="Tableau 33">
            <a:extLst>
              <a:ext uri="{FF2B5EF4-FFF2-40B4-BE49-F238E27FC236}">
                <a16:creationId xmlns:a16="http://schemas.microsoft.com/office/drawing/2014/main" id="{638A8A2F-A899-4EF2-980B-F36EF239C378}"/>
              </a:ext>
            </a:extLst>
          </p:cNvPr>
          <p:cNvGraphicFramePr>
            <a:graphicFrameLocks noGrp="1"/>
          </p:cNvGraphicFramePr>
          <p:nvPr>
            <p:extLst>
              <p:ext uri="{D42A27DB-BD31-4B8C-83A1-F6EECF244321}">
                <p14:modId xmlns:p14="http://schemas.microsoft.com/office/powerpoint/2010/main" val="1317126017"/>
              </p:ext>
            </p:extLst>
          </p:nvPr>
        </p:nvGraphicFramePr>
        <p:xfrm>
          <a:off x="369486" y="1593916"/>
          <a:ext cx="2716815" cy="2084397"/>
        </p:xfrm>
        <a:graphic>
          <a:graphicData uri="http://schemas.openxmlformats.org/drawingml/2006/table">
            <a:tbl>
              <a:tblPr/>
              <a:tblGrid>
                <a:gridCol w="2716815">
                  <a:extLst>
                    <a:ext uri="{9D8B030D-6E8A-4147-A177-3AD203B41FA5}">
                      <a16:colId xmlns:a16="http://schemas.microsoft.com/office/drawing/2014/main" val="20000"/>
                    </a:ext>
                  </a:extLst>
                </a:gridCol>
              </a:tblGrid>
              <a:tr h="2084397">
                <a:tc>
                  <a:txBody>
                    <a:bodyPr/>
                    <a:lstStyle/>
                    <a:p>
                      <a:pPr marL="0" marR="0" lvl="0" indent="0" algn="ctr" defTabSz="755660" rtl="0" eaLnBrk="1" fontAlgn="auto" latinLnBrk="0" hangingPunct="1">
                        <a:lnSpc>
                          <a:spcPct val="100000"/>
                        </a:lnSpc>
                        <a:spcBef>
                          <a:spcPts val="0"/>
                        </a:spcBef>
                        <a:spcAft>
                          <a:spcPts val="0"/>
                        </a:spcAft>
                        <a:buClrTx/>
                        <a:buSzTx/>
                        <a:buFontTx/>
                        <a:buNone/>
                        <a:tabLst/>
                        <a:defRPr/>
                      </a:pPr>
                      <a:r>
                        <a:rPr lang="en-GB" sz="1100" b="1" spc="-5" noProof="0" dirty="0">
                          <a:solidFill>
                            <a:srgbClr val="FF4616"/>
                          </a:solidFill>
                          <a:latin typeface="Roboto"/>
                          <a:cs typeface="Roboto"/>
                        </a:rPr>
                        <a:t>MATERIAL</a:t>
                      </a:r>
                      <a:r>
                        <a:rPr lang="sq-AL" sz="1100" b="1" spc="-5" noProof="0" dirty="0">
                          <a:solidFill>
                            <a:srgbClr val="FF4616"/>
                          </a:solidFill>
                          <a:latin typeface="Roboto"/>
                          <a:cs typeface="Roboto"/>
                        </a:rPr>
                        <a:t>ET</a:t>
                      </a:r>
                      <a:endParaRPr lang="en-GB" sz="1100" b="1" spc="-5" noProof="0" dirty="0">
                        <a:solidFill>
                          <a:srgbClr val="FF4616"/>
                        </a:solidFill>
                        <a:latin typeface="Roboto"/>
                        <a:cs typeface="Roboto"/>
                      </a:endParaRPr>
                    </a:p>
                    <a:p>
                      <a:pPr marL="0" marR="0" lvl="0" indent="0" algn="ctr" defTabSz="755660" rtl="0" eaLnBrk="1" fontAlgn="auto" latinLnBrk="0" hangingPunct="1">
                        <a:lnSpc>
                          <a:spcPct val="100000"/>
                        </a:lnSpc>
                        <a:spcBef>
                          <a:spcPts val="0"/>
                        </a:spcBef>
                        <a:spcAft>
                          <a:spcPts val="0"/>
                        </a:spcAft>
                        <a:buClrTx/>
                        <a:buSzTx/>
                        <a:buFontTx/>
                        <a:buNone/>
                        <a:tabLst/>
                        <a:defRPr/>
                      </a:pPr>
                      <a:endParaRPr lang="en-GB" sz="500" spc="-5" noProof="0" dirty="0">
                        <a:solidFill>
                          <a:srgbClr val="ED7D31"/>
                        </a:solidFill>
                        <a:latin typeface="Roboto"/>
                        <a:cs typeface="Roboto"/>
                      </a:endParaRPr>
                    </a:p>
                    <a:p>
                      <a:pPr algn="ctr"/>
                      <a:r>
                        <a:rPr lang="en-GB" sz="1100" noProof="0" dirty="0">
                          <a:effectLst/>
                          <a:latin typeface="roboto" panose="02000000000000000000"/>
                          <a:ea typeface="Times New Roman" panose="02020603050405020304" pitchFamily="18" charset="0"/>
                          <a:cs typeface="Tahoma"/>
                        </a:rPr>
                        <a:t>   </a:t>
                      </a:r>
                      <a:r>
                        <a:rPr lang="en-GB" sz="1100" kern="1200" noProof="0" dirty="0">
                          <a:solidFill>
                            <a:schemeClr val="tx1"/>
                          </a:solidFill>
                          <a:effectLst/>
                          <a:latin typeface="Roboto" panose="02000000000000000000"/>
                          <a:ea typeface="+mn-ea"/>
                          <a:cs typeface="+mn-cs"/>
                        </a:rPr>
                        <a:t>24 </a:t>
                      </a:r>
                      <a:r>
                        <a:rPr lang="sq-AL" sz="1100" kern="1200" noProof="0" dirty="0">
                          <a:solidFill>
                            <a:schemeClr val="tx1"/>
                          </a:solidFill>
                          <a:effectLst/>
                          <a:latin typeface="Roboto" panose="02000000000000000000"/>
                          <a:ea typeface="+mn-ea"/>
                          <a:cs typeface="+mn-cs"/>
                        </a:rPr>
                        <a:t>fanella</a:t>
                      </a:r>
                      <a:r>
                        <a:rPr lang="en-GB" sz="1100" kern="1200" noProof="0" dirty="0">
                          <a:solidFill>
                            <a:schemeClr val="tx1"/>
                          </a:solidFill>
                          <a:effectLst/>
                          <a:latin typeface="Roboto" panose="02000000000000000000"/>
                          <a:ea typeface="+mn-ea"/>
                          <a:cs typeface="+mn-cs"/>
                        </a:rPr>
                        <a:t> (2 </a:t>
                      </a:r>
                      <a:r>
                        <a:rPr lang="sq-AL" sz="1100" kern="1200" noProof="0" dirty="0">
                          <a:solidFill>
                            <a:schemeClr val="tx1"/>
                          </a:solidFill>
                          <a:effectLst/>
                          <a:latin typeface="Roboto" panose="02000000000000000000"/>
                          <a:ea typeface="+mn-ea"/>
                          <a:cs typeface="+mn-cs"/>
                        </a:rPr>
                        <a:t>ngjyra</a:t>
                      </a:r>
                      <a:r>
                        <a:rPr lang="sq-AL" sz="1100" kern="1200" baseline="0" noProof="0" dirty="0">
                          <a:solidFill>
                            <a:schemeClr val="tx1"/>
                          </a:solidFill>
                          <a:effectLst/>
                          <a:latin typeface="Roboto" panose="02000000000000000000"/>
                          <a:ea typeface="+mn-ea"/>
                          <a:cs typeface="+mn-cs"/>
                        </a:rPr>
                        <a:t> të ndryshme</a:t>
                      </a:r>
                      <a:r>
                        <a:rPr lang="en-GB" sz="1100" kern="1200" noProof="0" dirty="0">
                          <a:solidFill>
                            <a:schemeClr val="tx1"/>
                          </a:solidFill>
                          <a:effectLst/>
                          <a:latin typeface="Roboto" panose="02000000000000000000"/>
                          <a:ea typeface="+mn-ea"/>
                          <a:cs typeface="+mn-cs"/>
                        </a:rPr>
                        <a:t>) </a:t>
                      </a:r>
                      <a:br>
                        <a:rPr lang="en-GB" sz="1100" kern="1200" noProof="0" dirty="0">
                          <a:solidFill>
                            <a:srgbClr val="000000"/>
                          </a:solidFill>
                          <a:effectLst/>
                          <a:latin typeface="Roboto" panose="02000000000000000000"/>
                          <a:ea typeface="+mn-ea"/>
                          <a:cs typeface="+mn-cs"/>
                        </a:rPr>
                      </a:br>
                      <a:endParaRPr lang="en-GB" sz="1100" kern="1200" noProof="0" dirty="0">
                        <a:solidFill>
                          <a:srgbClr val="000000"/>
                        </a:solidFill>
                        <a:effectLst/>
                        <a:latin typeface="Roboto" panose="02000000000000000000"/>
                        <a:ea typeface="+mn-ea"/>
                        <a:cs typeface="+mn-cs"/>
                      </a:endParaRPr>
                    </a:p>
                    <a:p>
                      <a:pPr algn="l"/>
                      <a:r>
                        <a:rPr lang="en-GB" sz="1100" kern="1200" noProof="0" dirty="0">
                          <a:solidFill>
                            <a:schemeClr val="tx1"/>
                          </a:solidFill>
                          <a:effectLst/>
                          <a:latin typeface="Roboto" panose="02000000000000000000"/>
                          <a:ea typeface="+mn-ea"/>
                          <a:cs typeface="+mn-cs"/>
                        </a:rPr>
                        <a:t>           2 </a:t>
                      </a:r>
                      <a:r>
                        <a:rPr lang="sq-AL" sz="1100" kern="1200" noProof="0" dirty="0">
                          <a:solidFill>
                            <a:schemeClr val="tx1"/>
                          </a:solidFill>
                          <a:effectLst/>
                          <a:latin typeface="Roboto" panose="02000000000000000000"/>
                          <a:ea typeface="+mn-ea"/>
                          <a:cs typeface="+mn-cs"/>
                        </a:rPr>
                        <a:t>topa të butë</a:t>
                      </a:r>
                      <a:endParaRPr lang="en-GB" sz="1100" kern="1200" noProof="0" dirty="0">
                        <a:solidFill>
                          <a:schemeClr val="tx1"/>
                        </a:solidFill>
                        <a:effectLst/>
                        <a:latin typeface="Roboto" panose="02000000000000000000"/>
                        <a:ea typeface="+mn-ea"/>
                        <a:cs typeface="+mn-cs"/>
                      </a:endParaRPr>
                    </a:p>
                    <a:p>
                      <a:pPr algn="ctr"/>
                      <a:endParaRPr lang="en-GB" sz="1100" kern="1200" noProof="0" dirty="0">
                        <a:solidFill>
                          <a:schemeClr val="tx1"/>
                        </a:solidFill>
                        <a:effectLst/>
                        <a:latin typeface="Roboto" panose="02000000000000000000"/>
                        <a:ea typeface="+mn-ea"/>
                        <a:cs typeface="+mn-cs"/>
                      </a:endParaRPr>
                    </a:p>
                    <a:p>
                      <a:pPr algn="l"/>
                      <a:r>
                        <a:rPr lang="en-GB" sz="1100" kern="1200" noProof="0" dirty="0">
                          <a:solidFill>
                            <a:schemeClr val="tx1"/>
                          </a:solidFill>
                          <a:effectLst/>
                          <a:latin typeface="Roboto" panose="02000000000000000000"/>
                          <a:ea typeface="+mn-ea"/>
                          <a:cs typeface="+mn-cs"/>
                        </a:rPr>
                        <a:t>           36 </a:t>
                      </a:r>
                      <a:r>
                        <a:rPr lang="sq-AL" sz="1100" kern="1200" noProof="0" dirty="0">
                          <a:solidFill>
                            <a:schemeClr val="tx1"/>
                          </a:solidFill>
                          <a:effectLst/>
                          <a:latin typeface="Roboto" panose="02000000000000000000"/>
                          <a:ea typeface="+mn-ea"/>
                          <a:cs typeface="+mn-cs"/>
                        </a:rPr>
                        <a:t>kona</a:t>
                      </a:r>
                      <a:r>
                        <a:rPr lang="sq-AL" sz="1100" kern="1200" baseline="0" noProof="0" dirty="0">
                          <a:solidFill>
                            <a:schemeClr val="tx1"/>
                          </a:solidFill>
                          <a:effectLst/>
                          <a:latin typeface="Roboto" panose="02000000000000000000"/>
                          <a:ea typeface="+mn-ea"/>
                          <a:cs typeface="+mn-cs"/>
                        </a:rPr>
                        <a:t> të sheshtë</a:t>
                      </a:r>
                      <a:r>
                        <a:rPr lang="en-GB" sz="1100" kern="1200" noProof="0" dirty="0">
                          <a:solidFill>
                            <a:schemeClr val="tx1"/>
                          </a:solidFill>
                          <a:effectLst/>
                          <a:latin typeface="Roboto" panose="02000000000000000000"/>
                          <a:ea typeface="+mn-ea"/>
                          <a:cs typeface="+mn-cs"/>
                        </a:rPr>
                        <a:t>  </a:t>
                      </a:r>
                    </a:p>
                    <a:p>
                      <a:pPr algn="l"/>
                      <a:r>
                        <a:rPr lang="en-GB" sz="1100" kern="1200" noProof="0" dirty="0">
                          <a:solidFill>
                            <a:schemeClr val="tx1"/>
                          </a:solidFill>
                          <a:effectLst/>
                          <a:latin typeface="Roboto" panose="02000000000000000000"/>
                          <a:ea typeface="+mn-ea"/>
                          <a:cs typeface="+mn-cs"/>
                        </a:rPr>
                        <a:t>           (5 </a:t>
                      </a:r>
                      <a:r>
                        <a:rPr lang="sq-AL" sz="1100" kern="1200" noProof="0" dirty="0">
                          <a:solidFill>
                            <a:schemeClr val="tx1"/>
                          </a:solidFill>
                          <a:effectLst/>
                          <a:latin typeface="Roboto" panose="02000000000000000000"/>
                          <a:ea typeface="+mn-ea"/>
                          <a:cs typeface="+mn-cs"/>
                        </a:rPr>
                        <a:t>ngjyra</a:t>
                      </a:r>
                      <a:r>
                        <a:rPr lang="sq-AL" sz="1100" kern="1200" baseline="0" noProof="0" dirty="0">
                          <a:solidFill>
                            <a:schemeClr val="tx1"/>
                          </a:solidFill>
                          <a:effectLst/>
                          <a:latin typeface="Roboto" panose="02000000000000000000"/>
                          <a:ea typeface="+mn-ea"/>
                          <a:cs typeface="+mn-cs"/>
                        </a:rPr>
                        <a:t> të</a:t>
                      </a:r>
                      <a:r>
                        <a:rPr lang="en-US" sz="1100" kern="1200" baseline="0" noProof="0" dirty="0">
                          <a:solidFill>
                            <a:schemeClr val="tx1"/>
                          </a:solidFill>
                          <a:effectLst/>
                          <a:latin typeface="Roboto" panose="02000000000000000000"/>
                          <a:ea typeface="+mn-ea"/>
                          <a:cs typeface="+mn-cs"/>
                        </a:rPr>
                        <a:t> </a:t>
                      </a:r>
                      <a:r>
                        <a:rPr lang="sq-AL" sz="1100" kern="1200" baseline="0" noProof="0" dirty="0">
                          <a:solidFill>
                            <a:schemeClr val="tx1"/>
                          </a:solidFill>
                          <a:effectLst/>
                          <a:latin typeface="Roboto" panose="02000000000000000000"/>
                          <a:ea typeface="+mn-ea"/>
                          <a:cs typeface="+mn-cs"/>
                        </a:rPr>
                        <a:t>ndryshme</a:t>
                      </a:r>
                      <a:r>
                        <a:rPr lang="en-GB" sz="1100" kern="1200" baseline="0" noProof="0" dirty="0">
                          <a:solidFill>
                            <a:schemeClr val="tx1"/>
                          </a:solidFill>
                          <a:effectLst/>
                          <a:latin typeface="Roboto" panose="02000000000000000000"/>
                          <a:ea typeface="+mn-ea"/>
                          <a:cs typeface="+mn-cs"/>
                        </a:rPr>
                        <a:t>) </a:t>
                      </a:r>
                    </a:p>
                    <a:p>
                      <a:pPr algn="l"/>
                      <a:endParaRPr lang="en-GB" sz="1100" kern="1200" baseline="0" noProof="0" dirty="0">
                        <a:solidFill>
                          <a:schemeClr val="tx1"/>
                        </a:solidFill>
                        <a:effectLst/>
                        <a:latin typeface="Roboto" panose="02000000000000000000"/>
                        <a:ea typeface="+mn-ea"/>
                        <a:cs typeface="+mn-cs"/>
                      </a:endParaRPr>
                    </a:p>
                    <a:p>
                      <a:pPr algn="l"/>
                      <a:r>
                        <a:rPr lang="en-GB" sz="1100" kern="1200" baseline="0" noProof="0" dirty="0">
                          <a:solidFill>
                            <a:schemeClr val="tx1"/>
                          </a:solidFill>
                          <a:effectLst/>
                          <a:latin typeface="Roboto" panose="02000000000000000000"/>
                          <a:ea typeface="+mn-ea"/>
                          <a:cs typeface="+mn-cs"/>
                        </a:rPr>
                        <a:t>           15 </a:t>
                      </a:r>
                      <a:r>
                        <a:rPr lang="sq-AL" sz="1100" kern="1200" baseline="0" noProof="0" dirty="0">
                          <a:solidFill>
                            <a:schemeClr val="tx1"/>
                          </a:solidFill>
                          <a:effectLst/>
                          <a:latin typeface="Roboto" panose="02000000000000000000"/>
                          <a:ea typeface="+mn-ea"/>
                          <a:cs typeface="+mn-cs"/>
                        </a:rPr>
                        <a:t>kona</a:t>
                      </a:r>
                      <a:r>
                        <a:rPr lang="en-GB" sz="1100" kern="1200" baseline="0" noProof="0" dirty="0">
                          <a:solidFill>
                            <a:schemeClr val="tx1"/>
                          </a:solidFill>
                          <a:effectLst/>
                          <a:latin typeface="Roboto" panose="02000000000000000000"/>
                          <a:ea typeface="+mn-ea"/>
                          <a:cs typeface="+mn-cs"/>
                        </a:rPr>
                        <a:t> </a:t>
                      </a:r>
                    </a:p>
                    <a:p>
                      <a:pPr algn="l"/>
                      <a:r>
                        <a:rPr lang="en-GB" sz="1100" kern="1200" baseline="0" noProof="0" dirty="0">
                          <a:solidFill>
                            <a:schemeClr val="tx1"/>
                          </a:solidFill>
                          <a:effectLst/>
                          <a:latin typeface="Roboto" panose="02000000000000000000"/>
                          <a:ea typeface="+mn-ea"/>
                          <a:cs typeface="+mn-cs"/>
                        </a:rPr>
                        <a:t>             </a:t>
                      </a:r>
                    </a:p>
                    <a:p>
                      <a:pPr algn="l"/>
                      <a:r>
                        <a:rPr lang="en-GB" sz="1100" kern="1200" baseline="0" noProof="0" dirty="0">
                          <a:solidFill>
                            <a:schemeClr val="tx1"/>
                          </a:solidFill>
                          <a:effectLst/>
                          <a:latin typeface="Roboto" panose="02000000000000000000"/>
                          <a:ea typeface="+mn-ea"/>
                          <a:cs typeface="+mn-cs"/>
                        </a:rPr>
                        <a:t>           1 </a:t>
                      </a:r>
                      <a:r>
                        <a:rPr lang="sq-AL" sz="1100" kern="1200" baseline="0" noProof="0" dirty="0">
                          <a:solidFill>
                            <a:schemeClr val="tx1"/>
                          </a:solidFill>
                          <a:effectLst/>
                          <a:latin typeface="Roboto" panose="02000000000000000000"/>
                          <a:ea typeface="+mn-ea"/>
                          <a:cs typeface="+mn-cs"/>
                        </a:rPr>
                        <a:t>kronometër</a:t>
                      </a:r>
                      <a:endParaRPr lang="en-GB" sz="1100" noProof="0" dirty="0">
                        <a:latin typeface="Roboto" panose="02000000000000000000"/>
                      </a:endParaRPr>
                    </a:p>
                  </a:txBody>
                  <a:tcPr>
                    <a:lnL w="12700" cap="flat" cmpd="sng" algn="ctr">
                      <a:solidFill>
                        <a:srgbClr val="FF4616"/>
                      </a:solidFill>
                      <a:prstDash val="solid"/>
                      <a:round/>
                      <a:headEnd type="none" w="med" len="med"/>
                      <a:tailEnd type="none" w="med" len="med"/>
                    </a:lnL>
                    <a:lnR w="12700" cap="flat" cmpd="sng" algn="ctr">
                      <a:solidFill>
                        <a:srgbClr val="FF4616"/>
                      </a:solidFill>
                      <a:prstDash val="solid"/>
                      <a:round/>
                      <a:headEnd type="none" w="med" len="med"/>
                      <a:tailEnd type="none" w="med" len="med"/>
                    </a:ln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0" name="object 9">
            <a:extLst>
              <a:ext uri="{FF2B5EF4-FFF2-40B4-BE49-F238E27FC236}">
                <a16:creationId xmlns:a16="http://schemas.microsoft.com/office/drawing/2014/main" id="{82BF85AE-350E-5B40-9084-8DC055A4B547}"/>
              </a:ext>
            </a:extLst>
          </p:cNvPr>
          <p:cNvSpPr/>
          <p:nvPr/>
        </p:nvSpPr>
        <p:spPr>
          <a:xfrm>
            <a:off x="5793624" y="9848387"/>
            <a:ext cx="0" cy="284480"/>
          </a:xfrm>
          <a:custGeom>
            <a:avLst/>
            <a:gdLst/>
            <a:ahLst/>
            <a:cxnLst/>
            <a:rect l="l" t="t" r="r" b="b"/>
            <a:pathLst>
              <a:path h="284479">
                <a:moveTo>
                  <a:pt x="0" y="284467"/>
                </a:moveTo>
                <a:lnTo>
                  <a:pt x="0" y="0"/>
                </a:lnTo>
              </a:path>
            </a:pathLst>
          </a:custGeom>
          <a:ln w="25400">
            <a:solidFill>
              <a:srgbClr val="FFFFFF"/>
            </a:solidFill>
          </a:ln>
        </p:spPr>
        <p:txBody>
          <a:bodyPr wrap="square" lIns="0" tIns="0" rIns="0" bIns="0" rtlCol="0"/>
          <a:lstStyle/>
          <a:p>
            <a:endParaRPr/>
          </a:p>
        </p:txBody>
      </p:sp>
      <p:sp>
        <p:nvSpPr>
          <p:cNvPr id="71" name="object 10">
            <a:extLst>
              <a:ext uri="{FF2B5EF4-FFF2-40B4-BE49-F238E27FC236}">
                <a16:creationId xmlns:a16="http://schemas.microsoft.com/office/drawing/2014/main" id="{407D95C8-7275-9446-BF3E-4DBE37FFDA09}"/>
              </a:ext>
            </a:extLst>
          </p:cNvPr>
          <p:cNvSpPr/>
          <p:nvPr/>
        </p:nvSpPr>
        <p:spPr>
          <a:xfrm>
            <a:off x="6124385" y="9909791"/>
            <a:ext cx="150520" cy="176462"/>
          </a:xfrm>
          <a:prstGeom prst="rect">
            <a:avLst/>
          </a:prstGeom>
          <a:blipFill>
            <a:blip r:embed="rId4" cstate="print"/>
            <a:stretch>
              <a:fillRect/>
            </a:stretch>
          </a:blipFill>
        </p:spPr>
        <p:txBody>
          <a:bodyPr wrap="square" lIns="0" tIns="0" rIns="0" bIns="0" rtlCol="0"/>
          <a:lstStyle/>
          <a:p>
            <a:endParaRPr/>
          </a:p>
        </p:txBody>
      </p:sp>
      <p:sp>
        <p:nvSpPr>
          <p:cNvPr id="80" name="object 7">
            <a:extLst>
              <a:ext uri="{FF2B5EF4-FFF2-40B4-BE49-F238E27FC236}">
                <a16:creationId xmlns:a16="http://schemas.microsoft.com/office/drawing/2014/main" id="{B9C0190C-0BF1-D44C-821C-D784412E46B0}"/>
              </a:ext>
            </a:extLst>
          </p:cNvPr>
          <p:cNvSpPr/>
          <p:nvPr/>
        </p:nvSpPr>
        <p:spPr>
          <a:xfrm>
            <a:off x="249440" y="3841903"/>
            <a:ext cx="6961634" cy="325733"/>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r>
              <a:rPr lang="fr-FR">
                <a:solidFill>
                  <a:schemeClr val="accent2"/>
                </a:solidFill>
              </a:rPr>
              <a:t> </a:t>
            </a:r>
            <a:endParaRPr>
              <a:solidFill>
                <a:schemeClr val="accent2"/>
              </a:solidFill>
            </a:endParaRPr>
          </a:p>
        </p:txBody>
      </p:sp>
      <p:sp>
        <p:nvSpPr>
          <p:cNvPr id="112" name="Rectangle 111">
            <a:extLst>
              <a:ext uri="{FF2B5EF4-FFF2-40B4-BE49-F238E27FC236}">
                <a16:creationId xmlns:a16="http://schemas.microsoft.com/office/drawing/2014/main" id="{BE3D0CE6-4BE5-9947-A093-CB7EBB4E0D8B}"/>
              </a:ext>
            </a:extLst>
          </p:cNvPr>
          <p:cNvSpPr/>
          <p:nvPr/>
        </p:nvSpPr>
        <p:spPr>
          <a:xfrm>
            <a:off x="249440" y="7343396"/>
            <a:ext cx="7180126" cy="430887"/>
          </a:xfrm>
          <a:prstGeom prst="rect">
            <a:avLst/>
          </a:prstGeom>
          <a:noFill/>
        </p:spPr>
        <p:txBody>
          <a:bodyPr wrap="square">
            <a:spAutoFit/>
          </a:bodyPr>
          <a:lstStyle/>
          <a:p>
            <a:endParaRPr lang="en-US" sz="1100" b="1">
              <a:solidFill>
                <a:schemeClr val="accent2"/>
              </a:solidFill>
              <a:latin typeface="Roboto"/>
              <a:ea typeface="Roboto" panose="02000000000000000000" pitchFamily="2" charset="0"/>
            </a:endParaRPr>
          </a:p>
          <a:p>
            <a:endParaRPr lang="fr-FR" sz="1100" b="1">
              <a:solidFill>
                <a:schemeClr val="accent2"/>
              </a:solidFill>
              <a:latin typeface="Roboto"/>
              <a:ea typeface="Roboto" panose="02000000000000000000" pitchFamily="2" charset="0"/>
            </a:endParaRPr>
          </a:p>
        </p:txBody>
      </p:sp>
      <p:pic>
        <p:nvPicPr>
          <p:cNvPr id="153" name="Picture 12" descr="C:\Users\PC\Desktop\CAROLINE\Pictogrammes - Seenk 2017\ORANGE\PICTOGRAMMES-orange-3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800" y="2443569"/>
            <a:ext cx="415561" cy="430887"/>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3" descr="C:\Users\PC\Desktop\CAROLINE\Pictogrammes - Seenk 2017\ORANGE\PICTOGRAMMES-orange-4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934" y="1719132"/>
            <a:ext cx="556150" cy="5561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47909" y="3845510"/>
            <a:ext cx="3924954" cy="307777"/>
          </a:xfrm>
          <a:prstGeom prst="rect">
            <a:avLst/>
          </a:prstGeom>
          <a:solidFill>
            <a:srgbClr val="FF4616"/>
          </a:solidFill>
        </p:spPr>
        <p:txBody>
          <a:bodyPr wrap="square" rtlCol="0">
            <a:spAutoFit/>
          </a:bodyPr>
          <a:lstStyle/>
          <a:p>
            <a:r>
              <a:rPr lang="sq-AL" sz="1400" b="1">
                <a:solidFill>
                  <a:schemeClr val="bg1"/>
                </a:solidFill>
                <a:latin typeface="Roboto"/>
                <a:cs typeface="Roboto"/>
              </a:rPr>
              <a:t>UDHËZIME</a:t>
            </a:r>
            <a:endParaRPr lang="fr-FR" sz="1400" b="1">
              <a:solidFill>
                <a:schemeClr val="bg1"/>
              </a:solidFill>
              <a:latin typeface="Roboto"/>
              <a:cs typeface="Roboto"/>
            </a:endParaRPr>
          </a:p>
        </p:txBody>
      </p:sp>
      <p:pic>
        <p:nvPicPr>
          <p:cNvPr id="1026" name="Picture 2" descr="C:\Users\PC\Desktop\CAROLINE\Pictogrammes - Seenk 2017\ORANGE\PICTOGRAMMES-orange-2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568" y="2054111"/>
            <a:ext cx="540785" cy="540785"/>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311568" y="7510528"/>
            <a:ext cx="6899506" cy="3046988"/>
          </a:xfrm>
          <a:prstGeom prst="rect">
            <a:avLst/>
          </a:prstGeom>
        </p:spPr>
        <p:txBody>
          <a:bodyPr wrap="square" lIns="0" tIns="0" rIns="0" bIns="0" anchor="t">
            <a:spAutoFit/>
          </a:bodyPr>
          <a:lstStyle/>
          <a:p>
            <a:pPr algn="just"/>
            <a:r>
              <a:rPr lang="sq-AL" sz="1100" b="1" dirty="0">
                <a:solidFill>
                  <a:srgbClr val="FF4616"/>
                </a:solidFill>
                <a:latin typeface="Roboto"/>
              </a:rPr>
              <a:t>UDHËZIME</a:t>
            </a:r>
            <a:endParaRPr lang="en-GB" sz="1100" dirty="0">
              <a:solidFill>
                <a:srgbClr val="FF4616"/>
              </a:solidFill>
              <a:latin typeface="Roboto" panose="02000000000000000000"/>
              <a:ea typeface="Roboto"/>
            </a:endParaRPr>
          </a:p>
          <a:p>
            <a:pPr algn="just"/>
            <a:r>
              <a:rPr lang="sq-AL" sz="1100" b="1" dirty="0">
                <a:latin typeface="Roboto" panose="02000000000000000000"/>
              </a:rPr>
              <a:t>Lojtarët në zonat e </a:t>
            </a:r>
            <a:r>
              <a:rPr lang="en-US" sz="1100" b="1" dirty="0" err="1">
                <a:latin typeface="Roboto" panose="02000000000000000000"/>
              </a:rPr>
              <a:t>kuqe</a:t>
            </a:r>
            <a:r>
              <a:rPr lang="en-GB" sz="1100" b="1" dirty="0">
                <a:latin typeface="Roboto" panose="02000000000000000000"/>
              </a:rPr>
              <a:t> </a:t>
            </a:r>
            <a:r>
              <a:rPr lang="sq-AL" sz="1100" dirty="0">
                <a:latin typeface="Roboto" panose="02000000000000000000"/>
              </a:rPr>
              <a:t>duhet të vrapojnë në çifte nga zona e tyre drejt njërës prej dy zonave ngjyrë </a:t>
            </a:r>
            <a:r>
              <a:rPr lang="en-US" sz="1100" dirty="0">
                <a:latin typeface="Roboto" panose="02000000000000000000"/>
              </a:rPr>
              <a:t>t</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kalt</a:t>
            </a:r>
            <a:r>
              <a:rPr lang="sq-AL" sz="1100" dirty="0">
                <a:latin typeface="Roboto" panose="02000000000000000000"/>
              </a:rPr>
              <a:t>ë</a:t>
            </a:r>
            <a:r>
              <a:rPr lang="en-US" sz="1100" dirty="0" err="1">
                <a:latin typeface="Roboto" panose="02000000000000000000"/>
              </a:rPr>
              <a:t>rt</a:t>
            </a:r>
            <a:r>
              <a:rPr lang="sq-AL" sz="1100" dirty="0">
                <a:latin typeface="Roboto" panose="02000000000000000000"/>
              </a:rPr>
              <a:t>, duke mbajtur</a:t>
            </a:r>
            <a:r>
              <a:rPr lang="sq-AL" sz="1100" u="sng" dirty="0">
                <a:latin typeface="Roboto" panose="02000000000000000000"/>
              </a:rPr>
              <a:t> një </a:t>
            </a:r>
            <a:r>
              <a:rPr lang="sq-AL" sz="1100" dirty="0">
                <a:latin typeface="Roboto" panose="02000000000000000000"/>
              </a:rPr>
              <a:t>kon të sheshtë gjatë çdo vrapimi. </a:t>
            </a:r>
            <a:r>
              <a:rPr lang="sq-AL" sz="1100" u="sng" dirty="0">
                <a:latin typeface="Roboto" panose="02000000000000000000"/>
              </a:rPr>
              <a:t>Maksimumi vetëm dy çifte </a:t>
            </a:r>
            <a:r>
              <a:rPr lang="sq-AL" sz="1100" dirty="0">
                <a:latin typeface="Roboto" panose="02000000000000000000"/>
              </a:rPr>
              <a:t>mund të jenë jashtë zonave të </a:t>
            </a:r>
            <a:r>
              <a:rPr lang="en-US" sz="1100" dirty="0" err="1">
                <a:latin typeface="Roboto" panose="02000000000000000000"/>
              </a:rPr>
              <a:t>tyre</a:t>
            </a:r>
            <a:r>
              <a:rPr lang="en-US" sz="1100" dirty="0">
                <a:latin typeface="Roboto" panose="02000000000000000000"/>
              </a:rPr>
              <a:t> (</a:t>
            </a:r>
            <a:r>
              <a:rPr lang="en-US" sz="1100" dirty="0" err="1">
                <a:latin typeface="Roboto" panose="02000000000000000000"/>
              </a:rPr>
              <a:t>kuqe</a:t>
            </a:r>
            <a:r>
              <a:rPr lang="en-US" sz="1100" dirty="0">
                <a:latin typeface="Roboto" panose="02000000000000000000"/>
              </a:rPr>
              <a:t>)</a:t>
            </a:r>
            <a:r>
              <a:rPr lang="sq-AL" sz="1100" dirty="0">
                <a:latin typeface="Roboto" panose="02000000000000000000"/>
              </a:rPr>
              <a:t> njëkohësisht. </a:t>
            </a:r>
            <a:r>
              <a:rPr lang="en-US" sz="1100" dirty="0">
                <a:latin typeface="Roboto" panose="02000000000000000000"/>
              </a:rPr>
              <a:t>T</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tjer</a:t>
            </a:r>
            <a:r>
              <a:rPr lang="sq-AL" sz="1100" dirty="0">
                <a:latin typeface="Roboto" panose="02000000000000000000"/>
              </a:rPr>
              <a:t>ë</a:t>
            </a:r>
            <a:r>
              <a:rPr lang="en-US" sz="1100" dirty="0">
                <a:latin typeface="Roboto" panose="02000000000000000000"/>
              </a:rPr>
              <a:t>t </a:t>
            </a:r>
            <a:r>
              <a:rPr lang="en-US" sz="1100" dirty="0" err="1">
                <a:latin typeface="Roboto" panose="02000000000000000000"/>
              </a:rPr>
              <a:t>presin</a:t>
            </a:r>
            <a:r>
              <a:rPr lang="en-US" sz="1100" dirty="0">
                <a:latin typeface="Roboto" panose="02000000000000000000"/>
              </a:rPr>
              <a:t> n</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rradh</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deri</a:t>
            </a:r>
            <a:r>
              <a:rPr lang="en-US" sz="1100" dirty="0">
                <a:latin typeface="Roboto" panose="02000000000000000000"/>
              </a:rPr>
              <a:t> </a:t>
            </a:r>
            <a:r>
              <a:rPr lang="en-US" sz="1100" dirty="0" err="1">
                <a:latin typeface="Roboto" panose="02000000000000000000"/>
              </a:rPr>
              <a:t>sa</a:t>
            </a:r>
            <a:r>
              <a:rPr lang="en-US" sz="1100" dirty="0">
                <a:latin typeface="Roboto" panose="02000000000000000000"/>
              </a:rPr>
              <a:t> </a:t>
            </a:r>
            <a:r>
              <a:rPr lang="en-US" sz="1100" dirty="0" err="1">
                <a:latin typeface="Roboto" panose="02000000000000000000"/>
              </a:rPr>
              <a:t>cifti</a:t>
            </a:r>
            <a:r>
              <a:rPr lang="en-US" sz="1100" dirty="0">
                <a:latin typeface="Roboto" panose="02000000000000000000"/>
              </a:rPr>
              <a:t> </a:t>
            </a:r>
            <a:r>
              <a:rPr lang="en-US" sz="1100" dirty="0" err="1">
                <a:latin typeface="Roboto" panose="02000000000000000000"/>
              </a:rPr>
              <a:t>paraprak</a:t>
            </a:r>
            <a:r>
              <a:rPr lang="en-US" sz="1100" dirty="0">
                <a:latin typeface="Roboto" panose="02000000000000000000"/>
              </a:rPr>
              <a:t> </a:t>
            </a:r>
            <a:r>
              <a:rPr lang="en-US" sz="1100" dirty="0" err="1">
                <a:latin typeface="Roboto" panose="02000000000000000000"/>
              </a:rPr>
              <a:t>kthehet</a:t>
            </a:r>
            <a:r>
              <a:rPr lang="en-US" sz="1100" dirty="0">
                <a:latin typeface="Roboto" panose="02000000000000000000"/>
              </a:rPr>
              <a:t> n</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zon</a:t>
            </a:r>
            <a:r>
              <a:rPr lang="sq-AL" sz="1100" dirty="0">
                <a:latin typeface="Roboto" panose="02000000000000000000"/>
              </a:rPr>
              <a:t>ë</a:t>
            </a:r>
            <a:r>
              <a:rPr lang="fr-FR" sz="1100" dirty="0">
                <a:latin typeface="Roboto" panose="02000000000000000000"/>
              </a:rPr>
              <a:t>.</a:t>
            </a:r>
            <a:r>
              <a:rPr lang="en-GB" sz="1100" dirty="0">
                <a:latin typeface="Roboto" panose="02000000000000000000"/>
              </a:rPr>
              <a:t> </a:t>
            </a:r>
            <a:r>
              <a:rPr lang="sq-AL" sz="1100" dirty="0">
                <a:latin typeface="Roboto" panose="02000000000000000000"/>
              </a:rPr>
              <a:t>Nga njëri vrapim në tjetrin, të gjithë lojtarët duhet t’i ndërrojnë partnerët. Për të shkuar nga njëra zonë në tjetrën, çiftet duhet të zgjedhin një mënyrë lëvizjeje nga lista e mëposhtme (që mund të përshtatet) : 1- njëri lëviz mbi duart e tij/saj dhe tjetri ia mban këmbët e tij/saj; 2- njëri kalon nën këmbët e hapura të tjetrit në rotacione, me një metër largësi maksimale midis tyre gjatë gjithë kohës; 3- duke e mbajtur së bashku një top të butë, pa përdorur duart e tyre dhe pa lejuar topin të bie.</a:t>
            </a:r>
            <a:endParaRPr lang="en-US" sz="1100" dirty="0">
              <a:latin typeface="Roboto" panose="02000000000000000000"/>
            </a:endParaRPr>
          </a:p>
          <a:p>
            <a:pPr algn="just"/>
            <a:endParaRPr lang="en-US" sz="1100" b="1" dirty="0">
              <a:latin typeface="Roboto" panose="02000000000000000000"/>
              <a:ea typeface="Roboto"/>
            </a:endParaRPr>
          </a:p>
          <a:p>
            <a:pPr algn="just"/>
            <a:r>
              <a:rPr lang="sq-AL" sz="1100" b="1" dirty="0">
                <a:latin typeface="Roboto" panose="02000000000000000000"/>
              </a:rPr>
              <a:t>Lojtarët në zonat ngjyrë </a:t>
            </a:r>
            <a:r>
              <a:rPr lang="en-US" sz="1100" b="1" dirty="0">
                <a:latin typeface="Roboto" panose="02000000000000000000"/>
              </a:rPr>
              <a:t>t</a:t>
            </a:r>
            <a:r>
              <a:rPr lang="sq-AL" sz="1100" b="1" dirty="0">
                <a:latin typeface="Roboto" panose="02000000000000000000"/>
              </a:rPr>
              <a:t>ë</a:t>
            </a:r>
            <a:r>
              <a:rPr lang="en-US" sz="1100" b="1" dirty="0">
                <a:latin typeface="Roboto" panose="02000000000000000000"/>
              </a:rPr>
              <a:t> </a:t>
            </a:r>
            <a:r>
              <a:rPr lang="en-US" sz="1100" b="1" dirty="0" err="1">
                <a:latin typeface="Roboto" panose="02000000000000000000"/>
              </a:rPr>
              <a:t>kalt</a:t>
            </a:r>
            <a:r>
              <a:rPr lang="sq-AL" sz="1100" b="1" dirty="0">
                <a:latin typeface="Roboto" panose="02000000000000000000"/>
              </a:rPr>
              <a:t>ë</a:t>
            </a:r>
            <a:r>
              <a:rPr lang="en-US" sz="1100" b="1" dirty="0" err="1">
                <a:latin typeface="Roboto" panose="02000000000000000000"/>
              </a:rPr>
              <a:t>rt</a:t>
            </a:r>
            <a:r>
              <a:rPr lang="en-GB" sz="1100" b="1" dirty="0">
                <a:latin typeface="Roboto" panose="02000000000000000000"/>
              </a:rPr>
              <a:t> </a:t>
            </a:r>
            <a:r>
              <a:rPr lang="sq-AL" sz="1100" dirty="0">
                <a:latin typeface="Roboto" panose="02000000000000000000"/>
              </a:rPr>
              <a:t>duhet të vrapojnë</a:t>
            </a:r>
            <a:r>
              <a:rPr lang="en-US" sz="1100" dirty="0">
                <a:latin typeface="Roboto" panose="02000000000000000000"/>
              </a:rPr>
              <a:t> vet</a:t>
            </a:r>
            <a:r>
              <a:rPr lang="sq-AL" sz="1100" dirty="0">
                <a:latin typeface="Roboto" panose="02000000000000000000"/>
              </a:rPr>
              <a:t>ë</a:t>
            </a:r>
            <a:r>
              <a:rPr lang="en-US" sz="1100" dirty="0">
                <a:latin typeface="Roboto" panose="02000000000000000000"/>
              </a:rPr>
              <a:t>m (</a:t>
            </a:r>
            <a:r>
              <a:rPr lang="en-US" sz="1100" dirty="0" err="1">
                <a:latin typeface="Roboto" panose="02000000000000000000"/>
              </a:rPr>
              <a:t>jo</a:t>
            </a:r>
            <a:r>
              <a:rPr lang="en-US" sz="1100" dirty="0">
                <a:latin typeface="Roboto" panose="02000000000000000000"/>
              </a:rPr>
              <a:t> n</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qifte</a:t>
            </a:r>
            <a:r>
              <a:rPr lang="en-US" sz="1100" dirty="0">
                <a:latin typeface="Roboto" panose="02000000000000000000"/>
              </a:rPr>
              <a:t>) </a:t>
            </a:r>
            <a:r>
              <a:rPr lang="sq-AL" sz="1100" dirty="0">
                <a:latin typeface="Roboto" panose="02000000000000000000"/>
              </a:rPr>
              <a:t>nga zona e tyre drejt zonës qëndrore, duke mbajtur </a:t>
            </a:r>
            <a:r>
              <a:rPr lang="sq-AL" sz="1100" u="sng" dirty="0">
                <a:latin typeface="Roboto" panose="02000000000000000000"/>
              </a:rPr>
              <a:t>një</a:t>
            </a:r>
            <a:r>
              <a:rPr lang="sq-AL" sz="1100" dirty="0">
                <a:latin typeface="Roboto" panose="02000000000000000000"/>
              </a:rPr>
              <a:t> kon të sheshtë gjatë çdo vrapimi. Në zonën qëndrore, ata duhet të ndërtojnë </a:t>
            </a:r>
            <a:r>
              <a:rPr lang="en-US" sz="1100" dirty="0" err="1">
                <a:latin typeface="Roboto" panose="02000000000000000000"/>
              </a:rPr>
              <a:t>pes</a:t>
            </a:r>
            <a:r>
              <a:rPr lang="sq-AL" sz="1100" dirty="0">
                <a:latin typeface="Roboto" panose="02000000000000000000"/>
              </a:rPr>
              <a:t>ë kolona me </a:t>
            </a:r>
            <a:r>
              <a:rPr lang="en-US" sz="1100" dirty="0" err="1">
                <a:latin typeface="Roboto" panose="02000000000000000000"/>
              </a:rPr>
              <a:t>pes</a:t>
            </a:r>
            <a:r>
              <a:rPr lang="sq-AL" sz="1100" dirty="0">
                <a:latin typeface="Roboto" panose="02000000000000000000"/>
              </a:rPr>
              <a:t>ë ngjyra të ndryshme të konave të sheshtë. </a:t>
            </a:r>
            <a:r>
              <a:rPr lang="sq-AL" sz="1100" u="sng" dirty="0">
                <a:latin typeface="Roboto" panose="02000000000000000000"/>
              </a:rPr>
              <a:t>Maksimumi vetëm tre lojtarë </a:t>
            </a:r>
            <a:r>
              <a:rPr lang="sq-AL" sz="1100" dirty="0">
                <a:latin typeface="Roboto" panose="02000000000000000000"/>
              </a:rPr>
              <a:t>mund të jenë jashtë zonës së tyre njëkohësisht. Për të shkuar nga zona e tyre në zonën qëndrore, lojtarët duhet të zgjedhin një mënyrë lëvizjeje nga lista e mëposhtme (që mund të përshtatet) : 1- duke kërcyer në njërën këmbë; 2- duke vrapuar së prapthi; 3- duke dribluar me një top (me dorë, me këmbë...).</a:t>
            </a:r>
            <a:endParaRPr lang="en-GB" sz="1100" dirty="0">
              <a:latin typeface="Roboto" panose="02000000000000000000"/>
              <a:ea typeface="Roboto"/>
            </a:endParaRPr>
          </a:p>
          <a:p>
            <a:pPr algn="just"/>
            <a:endParaRPr lang="en-GB" sz="1100" dirty="0">
              <a:latin typeface="Roboto" panose="02000000000000000000"/>
              <a:ea typeface="Roboto"/>
            </a:endParaRPr>
          </a:p>
          <a:p>
            <a:pPr algn="just"/>
            <a:endParaRPr lang="en-GB" sz="1100" dirty="0">
              <a:latin typeface="Roboto" panose="02000000000000000000"/>
              <a:ea typeface="Roboto"/>
            </a:endParaRPr>
          </a:p>
        </p:txBody>
      </p:sp>
      <p:sp>
        <p:nvSpPr>
          <p:cNvPr id="66" name="Rectangle 65">
            <a:extLst>
              <a:ext uri="{FF2B5EF4-FFF2-40B4-BE49-F238E27FC236}">
                <a16:creationId xmlns:a16="http://schemas.microsoft.com/office/drawing/2014/main" id="{D8ED2FA8-4364-4FBE-9AE8-DB61418BFBA5}"/>
              </a:ext>
            </a:extLst>
          </p:cNvPr>
          <p:cNvSpPr/>
          <p:nvPr/>
        </p:nvSpPr>
        <p:spPr>
          <a:xfrm>
            <a:off x="249502" y="4518011"/>
            <a:ext cx="3088887" cy="1692771"/>
          </a:xfrm>
          <a:prstGeom prst="rect">
            <a:avLst/>
          </a:prstGeom>
          <a:noFill/>
        </p:spPr>
        <p:txBody>
          <a:bodyPr wrap="square" lIns="0" tIns="0" rIns="0" bIns="0" anchor="t">
            <a:spAutoFit/>
          </a:bodyPr>
          <a:lstStyle/>
          <a:p>
            <a:pPr algn="just"/>
            <a:r>
              <a:rPr lang="sq-AL" sz="1100" b="1" dirty="0">
                <a:solidFill>
                  <a:srgbClr val="FF4616"/>
                </a:solidFill>
                <a:latin typeface="Roboto"/>
                <a:cs typeface="Roboto"/>
              </a:rPr>
              <a:t>ORGANIZIMI</a:t>
            </a:r>
            <a:r>
              <a:rPr lang="en-GB" sz="1100" b="1" dirty="0">
                <a:solidFill>
                  <a:srgbClr val="FF4616"/>
                </a:solidFill>
                <a:latin typeface="Roboto"/>
                <a:cs typeface="Roboto"/>
              </a:rPr>
              <a:t> </a:t>
            </a:r>
            <a:endParaRPr lang="en-GB" sz="1100" b="1" dirty="0">
              <a:solidFill>
                <a:srgbClr val="FF4616"/>
              </a:solidFill>
              <a:latin typeface="Roboto"/>
              <a:ea typeface="Roboto"/>
              <a:cs typeface="Roboto"/>
            </a:endParaRPr>
          </a:p>
          <a:p>
            <a:pPr algn="just"/>
            <a:r>
              <a:rPr lang="sq-AL" sz="1100" dirty="0">
                <a:latin typeface="Roboto" panose="02000000000000000000"/>
              </a:rPr>
              <a:t>Ndërtoni një zonë qëndrore, dhe katër zona anësore me dy ngjyra të ndryshme (shih diagramin: dy prej zonave anësore janë të </a:t>
            </a:r>
            <a:r>
              <a:rPr lang="en-US" sz="1100" dirty="0" err="1">
                <a:latin typeface="Roboto" panose="02000000000000000000"/>
              </a:rPr>
              <a:t>kuqe</a:t>
            </a:r>
            <a:r>
              <a:rPr lang="en-US" sz="1100" dirty="0">
                <a:latin typeface="Roboto" panose="02000000000000000000"/>
              </a:rPr>
              <a:t> (</a:t>
            </a:r>
            <a:r>
              <a:rPr lang="en-US" sz="1100" dirty="0" err="1">
                <a:latin typeface="Roboto" panose="02000000000000000000"/>
              </a:rPr>
              <a:t>apo</a:t>
            </a:r>
            <a:r>
              <a:rPr lang="en-US" sz="1100" dirty="0">
                <a:latin typeface="Roboto" panose="02000000000000000000"/>
              </a:rPr>
              <a:t> </a:t>
            </a:r>
            <a:r>
              <a:rPr lang="en-US" sz="1100" dirty="0" err="1">
                <a:latin typeface="Roboto" panose="02000000000000000000"/>
              </a:rPr>
              <a:t>cfar</a:t>
            </a:r>
            <a:r>
              <a:rPr lang="sq-AL" sz="1100" dirty="0">
                <a:latin typeface="Roboto" panose="02000000000000000000"/>
              </a:rPr>
              <a:t>ë</a:t>
            </a:r>
            <a:r>
              <a:rPr lang="en-US" sz="1100" dirty="0">
                <a:latin typeface="Roboto" panose="02000000000000000000"/>
              </a:rPr>
              <a:t>do </a:t>
            </a:r>
            <a:r>
              <a:rPr lang="en-US" sz="1100" dirty="0" err="1">
                <a:latin typeface="Roboto" panose="02000000000000000000"/>
              </a:rPr>
              <a:t>kona</a:t>
            </a:r>
            <a:r>
              <a:rPr lang="en-US" sz="1100" dirty="0">
                <a:latin typeface="Roboto" panose="02000000000000000000"/>
              </a:rPr>
              <a:t> q</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keni</a:t>
            </a:r>
            <a:r>
              <a:rPr lang="en-US" sz="1100" dirty="0">
                <a:latin typeface="Roboto" panose="02000000000000000000"/>
              </a:rPr>
              <a:t> n</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dispozicion</a:t>
            </a:r>
            <a:r>
              <a:rPr lang="en-US" sz="1100" dirty="0">
                <a:latin typeface="Roboto" panose="02000000000000000000"/>
              </a:rPr>
              <a:t>)</a:t>
            </a:r>
            <a:r>
              <a:rPr lang="sq-AL" sz="1100" dirty="0">
                <a:latin typeface="Roboto" panose="02000000000000000000"/>
              </a:rPr>
              <a:t>, dy të tjerat janë ngjyrë</a:t>
            </a:r>
            <a:r>
              <a:rPr lang="en-US" sz="1100" dirty="0">
                <a:latin typeface="Roboto" panose="02000000000000000000"/>
              </a:rPr>
              <a:t> t</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kalt</a:t>
            </a:r>
            <a:r>
              <a:rPr lang="sq-AL" sz="1100" dirty="0">
                <a:latin typeface="Roboto" panose="02000000000000000000"/>
              </a:rPr>
              <a:t>ë</a:t>
            </a:r>
            <a:r>
              <a:rPr lang="en-US" sz="1100" dirty="0" err="1">
                <a:latin typeface="Roboto" panose="02000000000000000000"/>
              </a:rPr>
              <a:t>rt</a:t>
            </a:r>
            <a:r>
              <a:rPr lang="sq-AL" sz="1100" dirty="0">
                <a:latin typeface="Roboto" panose="02000000000000000000"/>
              </a:rPr>
              <a:t>). Ndani fëmijët në katër grupe të përziera dhe të balancuara, ku secili grup bashkohet me njërën nga zonat anësore. Vendosni nëntë kone të sheshta me ngjyra të ndryshme në secilën zonë anësore </a:t>
            </a:r>
            <a:r>
              <a:rPr lang="en-GB" sz="1100" dirty="0">
                <a:latin typeface="Roboto" panose="02000000000000000000"/>
              </a:rPr>
              <a:t> </a:t>
            </a:r>
            <a:endParaRPr lang="en-GB" sz="1100" dirty="0">
              <a:latin typeface="Roboto" panose="02000000000000000000"/>
              <a:ea typeface="Roboto"/>
            </a:endParaRPr>
          </a:p>
        </p:txBody>
      </p:sp>
      <p:sp>
        <p:nvSpPr>
          <p:cNvPr id="47" name="Rectangle 46">
            <a:extLst>
              <a:ext uri="{FF2B5EF4-FFF2-40B4-BE49-F238E27FC236}">
                <a16:creationId xmlns:a16="http://schemas.microsoft.com/office/drawing/2014/main" id="{22267AC0-9F8A-40E2-86C2-21A77A1AFE6F}"/>
              </a:ext>
            </a:extLst>
          </p:cNvPr>
          <p:cNvSpPr/>
          <p:nvPr/>
        </p:nvSpPr>
        <p:spPr>
          <a:xfrm>
            <a:off x="305047" y="6412444"/>
            <a:ext cx="3212520" cy="846386"/>
          </a:xfrm>
          <a:prstGeom prst="rect">
            <a:avLst/>
          </a:prstGeom>
        </p:spPr>
        <p:txBody>
          <a:bodyPr wrap="square" lIns="0" tIns="0" rIns="0" bIns="0" anchor="t">
            <a:spAutoFit/>
          </a:bodyPr>
          <a:lstStyle/>
          <a:p>
            <a:pPr algn="just"/>
            <a:r>
              <a:rPr lang="sq-AL" sz="1100" b="1" dirty="0">
                <a:solidFill>
                  <a:srgbClr val="FF4616"/>
                </a:solidFill>
                <a:latin typeface="Roboto"/>
                <a:cs typeface="Roboto"/>
              </a:rPr>
              <a:t>QËLLIMI I LOJËS</a:t>
            </a:r>
            <a:r>
              <a:rPr lang="en-GB" sz="1100" b="1" dirty="0">
                <a:solidFill>
                  <a:srgbClr val="FF4616"/>
                </a:solidFill>
                <a:latin typeface="Roboto"/>
                <a:cs typeface="Roboto"/>
              </a:rPr>
              <a:t> </a:t>
            </a:r>
            <a:endParaRPr lang="en-GB" sz="1100" b="1" dirty="0">
              <a:solidFill>
                <a:srgbClr val="FF4616"/>
              </a:solidFill>
              <a:latin typeface="Roboto"/>
              <a:ea typeface="Roboto"/>
              <a:cs typeface="Roboto"/>
            </a:endParaRPr>
          </a:p>
          <a:p>
            <a:pPr algn="just"/>
            <a:r>
              <a:rPr lang="sq-AL" sz="1100" dirty="0">
                <a:latin typeface="Roboto" panose="02000000000000000000"/>
              </a:rPr>
              <a:t>Brenda kohës së caktuar prej pesë minutash</a:t>
            </a:r>
            <a:r>
              <a:rPr lang="en-GB" sz="1100" dirty="0">
                <a:latin typeface="Roboto" panose="02000000000000000000"/>
              </a:rPr>
              <a:t> (o</a:t>
            </a:r>
            <a:r>
              <a:rPr lang="sq-AL" sz="1100" dirty="0">
                <a:latin typeface="Roboto" panose="02000000000000000000"/>
              </a:rPr>
              <a:t>se sa më shpejtë të jetë e mundur</a:t>
            </a:r>
            <a:r>
              <a:rPr lang="en-GB" sz="1100" dirty="0">
                <a:latin typeface="Roboto" panose="02000000000000000000"/>
              </a:rPr>
              <a:t>), s</a:t>
            </a:r>
            <a:r>
              <a:rPr lang="sq-AL" sz="1100" dirty="0">
                <a:latin typeface="Roboto" panose="02000000000000000000"/>
              </a:rPr>
              <a:t>hënoni numrin më të lartë</a:t>
            </a:r>
            <a:r>
              <a:rPr lang="en-GB" sz="1100" dirty="0">
                <a:latin typeface="Roboto" panose="02000000000000000000"/>
              </a:rPr>
              <a:t> t</a:t>
            </a:r>
            <a:r>
              <a:rPr lang="sq-AL" sz="1100" dirty="0">
                <a:latin typeface="Roboto" panose="02000000000000000000"/>
              </a:rPr>
              <a:t>ë pikëve si një ekip</a:t>
            </a:r>
            <a:r>
              <a:rPr lang="en-US" sz="1100" dirty="0">
                <a:latin typeface="Roboto" panose="02000000000000000000"/>
              </a:rPr>
              <a:t> duke </a:t>
            </a:r>
            <a:r>
              <a:rPr lang="en-US" sz="1100" dirty="0" err="1">
                <a:latin typeface="Roboto" panose="02000000000000000000"/>
              </a:rPr>
              <a:t>i</a:t>
            </a:r>
            <a:r>
              <a:rPr lang="en-US" sz="1100" dirty="0">
                <a:latin typeface="Roboto" panose="02000000000000000000"/>
              </a:rPr>
              <a:t> </a:t>
            </a:r>
            <a:r>
              <a:rPr lang="en-US" sz="1100" dirty="0" err="1">
                <a:latin typeface="Roboto" panose="02000000000000000000"/>
              </a:rPr>
              <a:t>sjell</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konet</a:t>
            </a:r>
            <a:r>
              <a:rPr lang="en-US" sz="1100" dirty="0">
                <a:latin typeface="Roboto" panose="02000000000000000000"/>
              </a:rPr>
              <a:t> n</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qend</a:t>
            </a:r>
            <a:r>
              <a:rPr lang="sq-AL" sz="1100" dirty="0">
                <a:latin typeface="Roboto" panose="02000000000000000000"/>
              </a:rPr>
              <a:t>ë</a:t>
            </a:r>
            <a:r>
              <a:rPr lang="en-US" sz="1100" dirty="0">
                <a:latin typeface="Roboto" panose="02000000000000000000"/>
              </a:rPr>
              <a:t>r.</a:t>
            </a:r>
            <a:endParaRPr lang="en-GB" sz="1100" dirty="0">
              <a:solidFill>
                <a:schemeClr val="tx1">
                  <a:lumMod val="95000"/>
                  <a:lumOff val="5000"/>
                </a:schemeClr>
              </a:solidFill>
              <a:highlight>
                <a:srgbClr val="FFFF00"/>
              </a:highlight>
              <a:latin typeface="Roboto"/>
              <a:ea typeface="Roboto"/>
              <a:cs typeface="Roboto"/>
            </a:endParaRPr>
          </a:p>
        </p:txBody>
      </p:sp>
      <p:sp>
        <p:nvSpPr>
          <p:cNvPr id="123" name="object 51">
            <a:extLst>
              <a:ext uri="{FF2B5EF4-FFF2-40B4-BE49-F238E27FC236}">
                <a16:creationId xmlns:a16="http://schemas.microsoft.com/office/drawing/2014/main" id="{6C36D681-FB90-4882-9A21-C349D6B5D2BC}"/>
              </a:ext>
            </a:extLst>
          </p:cNvPr>
          <p:cNvSpPr/>
          <p:nvPr/>
        </p:nvSpPr>
        <p:spPr>
          <a:xfrm>
            <a:off x="6172885" y="2155879"/>
            <a:ext cx="807102" cy="81011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sp>
        <p:nvSpPr>
          <p:cNvPr id="126" name="object 52">
            <a:extLst>
              <a:ext uri="{FF2B5EF4-FFF2-40B4-BE49-F238E27FC236}">
                <a16:creationId xmlns:a16="http://schemas.microsoft.com/office/drawing/2014/main" id="{2ED37229-C82E-4F23-A725-A4D4FA9DCE5F}"/>
              </a:ext>
            </a:extLst>
          </p:cNvPr>
          <p:cNvSpPr txBox="1"/>
          <p:nvPr/>
        </p:nvSpPr>
        <p:spPr>
          <a:xfrm>
            <a:off x="6308756" y="2718857"/>
            <a:ext cx="535520" cy="100047"/>
          </a:xfrm>
          <a:prstGeom prst="rect">
            <a:avLst/>
          </a:prstGeom>
        </p:spPr>
        <p:txBody>
          <a:bodyPr vert="horz" wrap="square" lIns="0" tIns="15240" rIns="0" bIns="0" rtlCol="0">
            <a:spAutoFit/>
          </a:bodyPr>
          <a:lstStyle/>
          <a:p>
            <a:pPr algn="ctr">
              <a:lnSpc>
                <a:spcPts val="615"/>
              </a:lnSpc>
              <a:spcBef>
                <a:spcPts val="120"/>
              </a:spcBef>
            </a:pPr>
            <a:r>
              <a:rPr lang="fr-FR" sz="800" b="1" spc="5">
                <a:solidFill>
                  <a:srgbClr val="FFFFFF"/>
                </a:solidFill>
                <a:latin typeface="Roboto"/>
                <a:cs typeface="Roboto"/>
              </a:rPr>
              <a:t>20x20m</a:t>
            </a:r>
            <a:endParaRPr sz="800">
              <a:latin typeface="Roboto"/>
              <a:cs typeface="Roboto"/>
            </a:endParaRPr>
          </a:p>
        </p:txBody>
      </p:sp>
      <p:sp>
        <p:nvSpPr>
          <p:cNvPr id="127" name="object 51">
            <a:extLst>
              <a:ext uri="{FF2B5EF4-FFF2-40B4-BE49-F238E27FC236}">
                <a16:creationId xmlns:a16="http://schemas.microsoft.com/office/drawing/2014/main" id="{49A357B0-51F3-4C53-85DD-ADB04D95AE9F}"/>
              </a:ext>
            </a:extLst>
          </p:cNvPr>
          <p:cNvSpPr/>
          <p:nvPr/>
        </p:nvSpPr>
        <p:spPr>
          <a:xfrm>
            <a:off x="4370962" y="2155879"/>
            <a:ext cx="806537" cy="80238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sp>
        <p:nvSpPr>
          <p:cNvPr id="128" name="object 61">
            <a:extLst>
              <a:ext uri="{FF2B5EF4-FFF2-40B4-BE49-F238E27FC236}">
                <a16:creationId xmlns:a16="http://schemas.microsoft.com/office/drawing/2014/main" id="{6EABA95F-4FCB-4A34-B170-252B1F0C62E7}"/>
              </a:ext>
            </a:extLst>
          </p:cNvPr>
          <p:cNvSpPr txBox="1"/>
          <p:nvPr/>
        </p:nvSpPr>
        <p:spPr>
          <a:xfrm>
            <a:off x="4446494" y="2608181"/>
            <a:ext cx="658671" cy="274434"/>
          </a:xfrm>
          <a:prstGeom prst="rect">
            <a:avLst/>
          </a:prstGeom>
        </p:spPr>
        <p:txBody>
          <a:bodyPr vert="horz" wrap="square" lIns="0" tIns="15240" rIns="0" bIns="0" rtlCol="0">
            <a:spAutoFit/>
          </a:bodyPr>
          <a:lstStyle/>
          <a:p>
            <a:pPr algn="ctr">
              <a:spcBef>
                <a:spcPts val="120"/>
              </a:spcBef>
            </a:pPr>
            <a:r>
              <a:rPr lang="fr-FR" sz="800" b="1" spc="5">
                <a:solidFill>
                  <a:schemeClr val="bg1"/>
                </a:solidFill>
                <a:latin typeface="Roboto"/>
                <a:cs typeface="Roboto"/>
              </a:rPr>
              <a:t>12+</a:t>
            </a:r>
          </a:p>
          <a:p>
            <a:pPr algn="ctr">
              <a:spcBef>
                <a:spcPts val="120"/>
              </a:spcBef>
            </a:pPr>
            <a:r>
              <a:rPr lang="sq-AL" sz="800" b="1" spc="5">
                <a:solidFill>
                  <a:schemeClr val="bg1"/>
                </a:solidFill>
                <a:latin typeface="Roboto"/>
                <a:cs typeface="Roboto"/>
              </a:rPr>
              <a:t>fëmijë</a:t>
            </a:r>
            <a:endParaRPr lang="fr-FR" sz="800" b="1" spc="5">
              <a:solidFill>
                <a:schemeClr val="bg1"/>
              </a:solidFill>
              <a:latin typeface="Roboto"/>
              <a:cs typeface="Roboto"/>
            </a:endParaRPr>
          </a:p>
        </p:txBody>
      </p:sp>
      <p:sp>
        <p:nvSpPr>
          <p:cNvPr id="152" name="object 51">
            <a:extLst>
              <a:ext uri="{FF2B5EF4-FFF2-40B4-BE49-F238E27FC236}">
                <a16:creationId xmlns:a16="http://schemas.microsoft.com/office/drawing/2014/main" id="{D78B282C-1A29-4317-8068-F772E6158816}"/>
              </a:ext>
            </a:extLst>
          </p:cNvPr>
          <p:cNvSpPr/>
          <p:nvPr/>
        </p:nvSpPr>
        <p:spPr>
          <a:xfrm>
            <a:off x="3445204" y="2157327"/>
            <a:ext cx="825299" cy="806893"/>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pic>
        <p:nvPicPr>
          <p:cNvPr id="156" name="Picture 7" descr="C:\Users\PC\Desktop\CAROLINE\Pictogrammes - Seenk 2017\ORANGE\PICTOGRAMMES-orange-01.png">
            <a:extLst>
              <a:ext uri="{FF2B5EF4-FFF2-40B4-BE49-F238E27FC236}">
                <a16:creationId xmlns:a16="http://schemas.microsoft.com/office/drawing/2014/main" id="{3B2B3B76-CA27-41F4-9C50-5797A1421D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0011" y="1956536"/>
            <a:ext cx="1065146" cy="1042560"/>
          </a:xfrm>
          <a:prstGeom prst="rect">
            <a:avLst/>
          </a:prstGeom>
          <a:noFill/>
          <a:extLst>
            <a:ext uri="{909E8E84-426E-40DD-AFC4-6F175D3DCCD1}">
              <a14:hiddenFill xmlns:a14="http://schemas.microsoft.com/office/drawing/2010/main">
                <a:solidFill>
                  <a:srgbClr val="FFFFFF"/>
                </a:solidFill>
              </a14:hiddenFill>
            </a:ext>
          </a:extLst>
        </p:spPr>
      </p:pic>
      <p:sp>
        <p:nvSpPr>
          <p:cNvPr id="155" name="object 50">
            <a:extLst>
              <a:ext uri="{FF2B5EF4-FFF2-40B4-BE49-F238E27FC236}">
                <a16:creationId xmlns:a16="http://schemas.microsoft.com/office/drawing/2014/main" id="{2EF695FE-1969-4D5F-B354-70C26E70B21F}"/>
              </a:ext>
            </a:extLst>
          </p:cNvPr>
          <p:cNvSpPr txBox="1"/>
          <p:nvPr/>
        </p:nvSpPr>
        <p:spPr>
          <a:xfrm>
            <a:off x="3461960" y="2747917"/>
            <a:ext cx="827500" cy="98745"/>
          </a:xfrm>
          <a:prstGeom prst="rect">
            <a:avLst/>
          </a:prstGeom>
        </p:spPr>
        <p:txBody>
          <a:bodyPr vert="horz" wrap="square" lIns="0" tIns="15240" rIns="0" bIns="0" rtlCol="0">
            <a:spAutoFit/>
          </a:bodyPr>
          <a:lstStyle/>
          <a:p>
            <a:pPr algn="ctr">
              <a:lnSpc>
                <a:spcPts val="615"/>
              </a:lnSpc>
            </a:pPr>
            <a:r>
              <a:rPr lang="fr-FR" sz="800" b="1" spc="5">
                <a:solidFill>
                  <a:srgbClr val="FFFFFF"/>
                </a:solidFill>
                <a:latin typeface="Roboto"/>
                <a:cs typeface="Roboto"/>
              </a:rPr>
              <a:t>20-30 min</a:t>
            </a:r>
            <a:endParaRPr lang="fr-FR" sz="800" b="1">
              <a:latin typeface="Roboto"/>
              <a:cs typeface="Roboto"/>
            </a:endParaRPr>
          </a:p>
        </p:txBody>
      </p:sp>
      <p:pic>
        <p:nvPicPr>
          <p:cNvPr id="159" name="Picture 158" descr="A picture containing drawing&#10;&#10;Description automatically generated">
            <a:extLst>
              <a:ext uri="{FF2B5EF4-FFF2-40B4-BE49-F238E27FC236}">
                <a16:creationId xmlns:a16="http://schemas.microsoft.com/office/drawing/2014/main" id="{8E894F9C-2788-4F8F-97E4-F3A5D9EA7272}"/>
              </a:ext>
            </a:extLst>
          </p:cNvPr>
          <p:cNvPicPr>
            <a:picLocks noChangeAspect="1"/>
          </p:cNvPicPr>
          <p:nvPr/>
        </p:nvPicPr>
        <p:blipFill>
          <a:blip r:embed="rId9" cstate="print"/>
          <a:stretch>
            <a:fillRect/>
          </a:stretch>
        </p:blipFill>
        <p:spPr>
          <a:xfrm>
            <a:off x="6248485" y="2124166"/>
            <a:ext cx="655902" cy="655902"/>
          </a:xfrm>
          <a:prstGeom prst="rect">
            <a:avLst/>
          </a:prstGeom>
        </p:spPr>
      </p:pic>
      <p:grpSp>
        <p:nvGrpSpPr>
          <p:cNvPr id="98" name="Groupe 97">
            <a:extLst>
              <a:ext uri="{FF2B5EF4-FFF2-40B4-BE49-F238E27FC236}">
                <a16:creationId xmlns:a16="http://schemas.microsoft.com/office/drawing/2014/main" id="{FBA7310E-05CC-48EB-B2FD-7FF035853D79}"/>
              </a:ext>
            </a:extLst>
          </p:cNvPr>
          <p:cNvGrpSpPr/>
          <p:nvPr/>
        </p:nvGrpSpPr>
        <p:grpSpPr>
          <a:xfrm>
            <a:off x="5275560" y="2095215"/>
            <a:ext cx="806537" cy="866007"/>
            <a:chOff x="5388304" y="1574571"/>
            <a:chExt cx="806537" cy="866007"/>
          </a:xfrm>
        </p:grpSpPr>
        <p:sp>
          <p:nvSpPr>
            <p:cNvPr id="99" name="object 51">
              <a:extLst>
                <a:ext uri="{FF2B5EF4-FFF2-40B4-BE49-F238E27FC236}">
                  <a16:creationId xmlns:a16="http://schemas.microsoft.com/office/drawing/2014/main" id="{520A86B2-E4C8-4C33-A0E8-F4E5490F058C}"/>
                </a:ext>
              </a:extLst>
            </p:cNvPr>
            <p:cNvSpPr/>
            <p:nvPr/>
          </p:nvSpPr>
          <p:spPr>
            <a:xfrm>
              <a:off x="5388304" y="1638198"/>
              <a:ext cx="806537" cy="80238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pic>
          <p:nvPicPr>
            <p:cNvPr id="101" name="Picture 9" descr="C:\Users\PC\Desktop\CAROLINE\Pictogrammes - Seenk 2017\ORANGE\PICTOGRAMMES-orange-03.png">
              <a:extLst>
                <a:ext uri="{FF2B5EF4-FFF2-40B4-BE49-F238E27FC236}">
                  <a16:creationId xmlns:a16="http://schemas.microsoft.com/office/drawing/2014/main" id="{7A890987-4E16-4FD5-98E3-9F226E04AC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61463" y="1574571"/>
              <a:ext cx="653638" cy="771271"/>
            </a:xfrm>
            <a:prstGeom prst="rect">
              <a:avLst/>
            </a:prstGeom>
            <a:noFill/>
            <a:extLst>
              <a:ext uri="{909E8E84-426E-40DD-AFC4-6F175D3DCCD1}">
                <a14:hiddenFill xmlns:a14="http://schemas.microsoft.com/office/drawing/2010/main">
                  <a:solidFill>
                    <a:srgbClr val="FFFFFF"/>
                  </a:solidFill>
                </a14:hiddenFill>
              </a:ext>
            </a:extLst>
          </p:spPr>
        </p:pic>
        <p:sp>
          <p:nvSpPr>
            <p:cNvPr id="100" name="object 61">
              <a:extLst>
                <a:ext uri="{FF2B5EF4-FFF2-40B4-BE49-F238E27FC236}">
                  <a16:creationId xmlns:a16="http://schemas.microsoft.com/office/drawing/2014/main" id="{3BF609D3-8B20-497E-9FD9-582AD43E243E}"/>
                </a:ext>
              </a:extLst>
            </p:cNvPr>
            <p:cNvSpPr txBox="1"/>
            <p:nvPr/>
          </p:nvSpPr>
          <p:spPr>
            <a:xfrm>
              <a:off x="5473526" y="2175692"/>
              <a:ext cx="658671" cy="138499"/>
            </a:xfrm>
            <a:prstGeom prst="rect">
              <a:avLst/>
            </a:prstGeom>
          </p:spPr>
          <p:txBody>
            <a:bodyPr vert="horz" wrap="square" lIns="0" tIns="15240" rIns="0" bIns="0" rtlCol="0">
              <a:spAutoFit/>
            </a:bodyPr>
            <a:lstStyle/>
            <a:p>
              <a:pPr algn="ctr">
                <a:spcBef>
                  <a:spcPts val="120"/>
                </a:spcBef>
              </a:pPr>
              <a:r>
                <a:rPr lang="fr-FR" sz="800" b="1" spc="5">
                  <a:solidFill>
                    <a:schemeClr val="bg1"/>
                  </a:solidFill>
                  <a:latin typeface="Roboto"/>
                  <a:cs typeface="Roboto"/>
                </a:rPr>
                <a:t>8-12 </a:t>
              </a:r>
              <a:r>
                <a:rPr lang="sq-AL" sz="800" b="1" spc="5">
                  <a:solidFill>
                    <a:schemeClr val="bg1"/>
                  </a:solidFill>
                  <a:latin typeface="Roboto"/>
                  <a:cs typeface="Roboto"/>
                </a:rPr>
                <a:t>vjeç</a:t>
              </a:r>
              <a:endParaRPr lang="fr-FR" sz="800" b="1" spc="5">
                <a:solidFill>
                  <a:schemeClr val="bg1"/>
                </a:solidFill>
                <a:latin typeface="Roboto"/>
                <a:cs typeface="Roboto"/>
              </a:endParaRPr>
            </a:p>
          </p:txBody>
        </p:sp>
        <p:sp>
          <p:nvSpPr>
            <p:cNvPr id="102" name="ZoneTexte 101">
              <a:extLst>
                <a:ext uri="{FF2B5EF4-FFF2-40B4-BE49-F238E27FC236}">
                  <a16:creationId xmlns:a16="http://schemas.microsoft.com/office/drawing/2014/main" id="{A73CFA7A-D9E8-4108-8E01-F5ED7A4F20F0}"/>
                </a:ext>
              </a:extLst>
            </p:cNvPr>
            <p:cNvSpPr txBox="1"/>
            <p:nvPr/>
          </p:nvSpPr>
          <p:spPr>
            <a:xfrm>
              <a:off x="5706606" y="1927737"/>
              <a:ext cx="163351" cy="138499"/>
            </a:xfrm>
            <a:prstGeom prst="rect">
              <a:avLst/>
            </a:prstGeom>
            <a:solidFill>
              <a:srgbClr val="FFB5A2"/>
            </a:solidFill>
          </p:spPr>
          <p:txBody>
            <a:bodyPr wrap="square" lIns="0" tIns="0" rIns="0" bIns="0" rtlCol="0">
              <a:spAutoFit/>
            </a:bodyPr>
            <a:lstStyle/>
            <a:p>
              <a:r>
                <a:rPr lang="fr-FR" sz="700" b="1">
                  <a:solidFill>
                    <a:srgbClr val="EA5B0C"/>
                  </a:solidFill>
                </a:rPr>
                <a:t>8-12</a:t>
              </a:r>
            </a:p>
            <a:p>
              <a:endParaRPr lang="fr-FR" sz="200" b="1">
                <a:solidFill>
                  <a:srgbClr val="EA5B0C"/>
                </a:solidFill>
              </a:endParaRPr>
            </a:p>
          </p:txBody>
        </p:sp>
      </p:grpSp>
      <p:pic>
        <p:nvPicPr>
          <p:cNvPr id="5" name="Image 4">
            <a:extLst>
              <a:ext uri="{FF2B5EF4-FFF2-40B4-BE49-F238E27FC236}">
                <a16:creationId xmlns:a16="http://schemas.microsoft.com/office/drawing/2014/main" id="{D1EFBB47-08E7-48A2-A412-5220AA143AE0}"/>
              </a:ext>
            </a:extLst>
          </p:cNvPr>
          <p:cNvPicPr>
            <a:picLocks noChangeAspect="1"/>
          </p:cNvPicPr>
          <p:nvPr/>
        </p:nvPicPr>
        <p:blipFill>
          <a:blip r:embed="rId11" cstate="print"/>
          <a:stretch>
            <a:fillRect/>
          </a:stretch>
        </p:blipFill>
        <p:spPr>
          <a:xfrm>
            <a:off x="344263" y="3207059"/>
            <a:ext cx="531137" cy="532260"/>
          </a:xfrm>
          <a:prstGeom prst="rect">
            <a:avLst/>
          </a:prstGeom>
        </p:spPr>
      </p:pic>
      <p:pic>
        <p:nvPicPr>
          <p:cNvPr id="9" name="Image 8" descr="Une image contenant lumière&#10;&#10;Description générée automatiquement">
            <a:extLst>
              <a:ext uri="{FF2B5EF4-FFF2-40B4-BE49-F238E27FC236}">
                <a16:creationId xmlns:a16="http://schemas.microsoft.com/office/drawing/2014/main" id="{408E54DB-9C2F-4820-A894-54DA3AF92284}"/>
              </a:ext>
            </a:extLst>
          </p:cNvPr>
          <p:cNvPicPr>
            <a:picLocks noChangeAspect="1"/>
          </p:cNvPicPr>
          <p:nvPr/>
        </p:nvPicPr>
        <p:blipFill>
          <a:blip r:embed="rId12" cstate="print"/>
          <a:stretch>
            <a:fillRect/>
          </a:stretch>
        </p:blipFill>
        <p:spPr>
          <a:xfrm>
            <a:off x="360071" y="2906564"/>
            <a:ext cx="492282" cy="492282"/>
          </a:xfrm>
          <a:prstGeom prst="rect">
            <a:avLst/>
          </a:prstGeom>
        </p:spPr>
      </p:pic>
      <p:sp>
        <p:nvSpPr>
          <p:cNvPr id="13" name="object 21">
            <a:extLst>
              <a:ext uri="{FF2B5EF4-FFF2-40B4-BE49-F238E27FC236}">
                <a16:creationId xmlns:a16="http://schemas.microsoft.com/office/drawing/2014/main" id="{D649C12E-4E91-40C6-88CE-2DCFAA03E8E1}"/>
              </a:ext>
            </a:extLst>
          </p:cNvPr>
          <p:cNvSpPr txBox="1"/>
          <p:nvPr/>
        </p:nvSpPr>
        <p:spPr>
          <a:xfrm>
            <a:off x="2419843" y="902501"/>
            <a:ext cx="2716815" cy="246221"/>
          </a:xfrm>
          <a:prstGeom prst="rect">
            <a:avLst/>
          </a:prstGeom>
          <a:ln w="6350">
            <a:noFill/>
          </a:ln>
        </p:spPr>
        <p:txBody>
          <a:bodyPr vert="horz" wrap="square" lIns="0" tIns="0" rIns="0" bIns="0" rtlCol="0" anchor="ctr" anchorCtr="0">
            <a:spAutoFit/>
          </a:bodyPr>
          <a:lstStyle/>
          <a:p>
            <a:pPr algn="ctr">
              <a:spcBef>
                <a:spcPts val="365"/>
              </a:spcBef>
            </a:pPr>
            <a:r>
              <a:rPr lang="fr-FR" sz="1600" b="1" spc="-6">
                <a:solidFill>
                  <a:srgbClr val="FF4616"/>
                </a:solidFill>
                <a:latin typeface="Roboto"/>
                <a:cs typeface="Roboto"/>
              </a:rPr>
              <a:t>OBJE</a:t>
            </a:r>
            <a:r>
              <a:rPr lang="sq-AL" sz="1600" b="1" spc="-6">
                <a:solidFill>
                  <a:srgbClr val="FF4616"/>
                </a:solidFill>
                <a:latin typeface="Roboto"/>
                <a:cs typeface="Roboto"/>
              </a:rPr>
              <a:t>KTIVI</a:t>
            </a:r>
            <a:r>
              <a:rPr lang="fr-FR" sz="1600" b="1" spc="-6">
                <a:solidFill>
                  <a:srgbClr val="FF4616"/>
                </a:solidFill>
                <a:latin typeface="Roboto"/>
                <a:cs typeface="Roboto"/>
              </a:rPr>
              <a:t> : 66 </a:t>
            </a:r>
            <a:r>
              <a:rPr lang="sq-AL" sz="1600" b="1" spc="-6">
                <a:solidFill>
                  <a:srgbClr val="FF4616"/>
                </a:solidFill>
                <a:latin typeface="Roboto"/>
                <a:cs typeface="Roboto"/>
              </a:rPr>
              <a:t>PIKË</a:t>
            </a:r>
            <a:endParaRPr lang="fr-FR" sz="1600" b="1" spc="-6">
              <a:solidFill>
                <a:srgbClr val="FF4616"/>
              </a:solidFill>
              <a:latin typeface="Roboto"/>
              <a:ea typeface="Roboto"/>
              <a:cs typeface="Roboto"/>
            </a:endParaRPr>
          </a:p>
        </p:txBody>
      </p:sp>
      <p:sp>
        <p:nvSpPr>
          <p:cNvPr id="15" name="object 7">
            <a:extLst>
              <a:ext uri="{FF2B5EF4-FFF2-40B4-BE49-F238E27FC236}">
                <a16:creationId xmlns:a16="http://schemas.microsoft.com/office/drawing/2014/main" id="{AB61E184-A313-4AA9-BA62-27072F67AA17}"/>
              </a:ext>
            </a:extLst>
          </p:cNvPr>
          <p:cNvSpPr/>
          <p:nvPr/>
        </p:nvSpPr>
        <p:spPr>
          <a:xfrm>
            <a:off x="0" y="-1669"/>
            <a:ext cx="7556500" cy="88901"/>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2000"/>
          </a:p>
        </p:txBody>
      </p:sp>
      <p:pic>
        <p:nvPicPr>
          <p:cNvPr id="17" name="Image 16">
            <a:extLst>
              <a:ext uri="{FF2B5EF4-FFF2-40B4-BE49-F238E27FC236}">
                <a16:creationId xmlns:a16="http://schemas.microsoft.com/office/drawing/2014/main" id="{B2148D72-4EDE-48CE-8B83-221BB3290F7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25696"/>
          <a:stretch/>
        </p:blipFill>
        <p:spPr>
          <a:xfrm>
            <a:off x="5363892" y="249934"/>
            <a:ext cx="2065674" cy="570729"/>
          </a:xfrm>
          <a:prstGeom prst="rect">
            <a:avLst/>
          </a:prstGeom>
        </p:spPr>
      </p:pic>
      <p:pic>
        <p:nvPicPr>
          <p:cNvPr id="19" name="Image 18">
            <a:extLst>
              <a:ext uri="{FF2B5EF4-FFF2-40B4-BE49-F238E27FC236}">
                <a16:creationId xmlns:a16="http://schemas.microsoft.com/office/drawing/2014/main" id="{0694F7D3-94ED-470D-96D3-D8F7A4EA0EE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sp>
        <p:nvSpPr>
          <p:cNvPr id="84" name="object 45">
            <a:extLst>
              <a:ext uri="{FF2B5EF4-FFF2-40B4-BE49-F238E27FC236}">
                <a16:creationId xmlns:a16="http://schemas.microsoft.com/office/drawing/2014/main" id="{07B81EB1-024E-904E-8F71-D4BA7DB0241C}"/>
              </a:ext>
            </a:extLst>
          </p:cNvPr>
          <p:cNvSpPr/>
          <p:nvPr/>
        </p:nvSpPr>
        <p:spPr>
          <a:xfrm>
            <a:off x="296782" y="3818541"/>
            <a:ext cx="379676" cy="382905"/>
          </a:xfrm>
          <a:custGeom>
            <a:avLst/>
            <a:gdLst/>
            <a:ahLst/>
            <a:cxnLst/>
            <a:rect l="l" t="t" r="r" b="b"/>
            <a:pathLst>
              <a:path w="377825" h="382904">
                <a:moveTo>
                  <a:pt x="377545" y="191287"/>
                </a:moveTo>
                <a:lnTo>
                  <a:pt x="372559" y="235149"/>
                </a:lnTo>
                <a:lnTo>
                  <a:pt x="358358" y="275413"/>
                </a:lnTo>
                <a:lnTo>
                  <a:pt x="336073" y="310930"/>
                </a:lnTo>
                <a:lnTo>
                  <a:pt x="306839" y="340553"/>
                </a:lnTo>
                <a:lnTo>
                  <a:pt x="271789" y="363133"/>
                </a:lnTo>
                <a:lnTo>
                  <a:pt x="232056" y="377523"/>
                </a:lnTo>
                <a:lnTo>
                  <a:pt x="188772" y="382574"/>
                </a:lnTo>
                <a:lnTo>
                  <a:pt x="145489" y="377523"/>
                </a:lnTo>
                <a:lnTo>
                  <a:pt x="105756" y="363133"/>
                </a:lnTo>
                <a:lnTo>
                  <a:pt x="70705" y="340553"/>
                </a:lnTo>
                <a:lnTo>
                  <a:pt x="41471" y="310930"/>
                </a:lnTo>
                <a:lnTo>
                  <a:pt x="19187" y="275413"/>
                </a:lnTo>
                <a:lnTo>
                  <a:pt x="4985" y="235149"/>
                </a:lnTo>
                <a:lnTo>
                  <a:pt x="0" y="191287"/>
                </a:lnTo>
                <a:lnTo>
                  <a:pt x="4985" y="147425"/>
                </a:lnTo>
                <a:lnTo>
                  <a:pt x="19187" y="107161"/>
                </a:lnTo>
                <a:lnTo>
                  <a:pt x="41471" y="71644"/>
                </a:lnTo>
                <a:lnTo>
                  <a:pt x="70705" y="42021"/>
                </a:lnTo>
                <a:lnTo>
                  <a:pt x="105756" y="19441"/>
                </a:lnTo>
                <a:lnTo>
                  <a:pt x="145489" y="5051"/>
                </a:lnTo>
                <a:lnTo>
                  <a:pt x="188772" y="0"/>
                </a:lnTo>
                <a:lnTo>
                  <a:pt x="232056" y="5051"/>
                </a:lnTo>
                <a:lnTo>
                  <a:pt x="271789" y="19441"/>
                </a:lnTo>
                <a:lnTo>
                  <a:pt x="306839" y="42021"/>
                </a:lnTo>
                <a:lnTo>
                  <a:pt x="336073" y="71644"/>
                </a:lnTo>
                <a:lnTo>
                  <a:pt x="358358" y="107161"/>
                </a:lnTo>
                <a:lnTo>
                  <a:pt x="372559" y="147425"/>
                </a:lnTo>
                <a:lnTo>
                  <a:pt x="377545" y="191287"/>
                </a:lnTo>
                <a:close/>
              </a:path>
            </a:pathLst>
          </a:custGeom>
          <a:solidFill>
            <a:schemeClr val="bg1"/>
          </a:solidFill>
          <a:ln w="8928">
            <a:solidFill>
              <a:srgbClr val="EB5F2B"/>
            </a:solidFill>
          </a:ln>
        </p:spPr>
        <p:txBody>
          <a:bodyPr wrap="square" lIns="0" tIns="0" rIns="0" bIns="0" rtlCol="0"/>
          <a:lstStyle/>
          <a:p>
            <a:endParaRPr/>
          </a:p>
        </p:txBody>
      </p:sp>
      <p:sp>
        <p:nvSpPr>
          <p:cNvPr id="85" name="object 46">
            <a:extLst>
              <a:ext uri="{FF2B5EF4-FFF2-40B4-BE49-F238E27FC236}">
                <a16:creationId xmlns:a16="http://schemas.microsoft.com/office/drawing/2014/main" id="{FFFDFD84-F0B2-D646-A207-5B05DE6B4956}"/>
              </a:ext>
            </a:extLst>
          </p:cNvPr>
          <p:cNvSpPr/>
          <p:nvPr/>
        </p:nvSpPr>
        <p:spPr>
          <a:xfrm>
            <a:off x="388950" y="3899420"/>
            <a:ext cx="195046" cy="220806"/>
          </a:xfrm>
          <a:prstGeom prst="rect">
            <a:avLst/>
          </a:prstGeom>
          <a:blipFill>
            <a:blip r:embed="rId15" cstate="print"/>
            <a:stretch>
              <a:fillRect/>
            </a:stretch>
          </a:blipFill>
        </p:spPr>
        <p:txBody>
          <a:bodyPr wrap="square" lIns="0" tIns="0" rIns="0" bIns="0" rtlCol="0"/>
          <a:lstStyle/>
          <a:p>
            <a:endParaRPr/>
          </a:p>
        </p:txBody>
      </p:sp>
      <p:sp>
        <p:nvSpPr>
          <p:cNvPr id="106" name="Rectangle 105">
            <a:extLst>
              <a:ext uri="{FF2B5EF4-FFF2-40B4-BE49-F238E27FC236}">
                <a16:creationId xmlns:a16="http://schemas.microsoft.com/office/drawing/2014/main" id="{0BC961AC-50C4-4247-B2D1-4112640632B1}"/>
              </a:ext>
            </a:extLst>
          </p:cNvPr>
          <p:cNvSpPr/>
          <p:nvPr/>
        </p:nvSpPr>
        <p:spPr>
          <a:xfrm>
            <a:off x="2677008" y="719569"/>
            <a:ext cx="2323995" cy="592742"/>
          </a:xfrm>
          <a:prstGeom prst="rect">
            <a:avLst/>
          </a:prstGeom>
          <a:noFill/>
          <a:ln>
            <a:solidFill>
              <a:srgbClr val="FA4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7" name="Image 3">
            <a:extLst>
              <a:ext uri="{FF2B5EF4-FFF2-40B4-BE49-F238E27FC236}">
                <a16:creationId xmlns:a16="http://schemas.microsoft.com/office/drawing/2014/main" id="{48B32D96-DC50-468B-B86A-117CDB0E1642}"/>
              </a:ext>
            </a:extLst>
          </p:cNvPr>
          <p:cNvPicPr>
            <a:picLocks noChangeAspect="1"/>
          </p:cNvPicPr>
          <p:nvPr/>
        </p:nvPicPr>
        <p:blipFill>
          <a:blip r:embed="rId16" cstate="print"/>
          <a:stretch>
            <a:fillRect/>
          </a:stretch>
        </p:blipFill>
        <p:spPr>
          <a:xfrm>
            <a:off x="3688741" y="4388230"/>
            <a:ext cx="3241587" cy="2701322"/>
          </a:xfrm>
          <a:prstGeom prst="rect">
            <a:avLst/>
          </a:prstGeom>
        </p:spPr>
      </p:pic>
      <p:sp>
        <p:nvSpPr>
          <p:cNvPr id="39" name="object 20">
            <a:extLst>
              <a:ext uri="{FF2B5EF4-FFF2-40B4-BE49-F238E27FC236}">
                <a16:creationId xmlns:a16="http://schemas.microsoft.com/office/drawing/2014/main" id="{52CAD625-72B9-4C09-A05A-215B85E95C61}"/>
              </a:ext>
            </a:extLst>
          </p:cNvPr>
          <p:cNvSpPr txBox="1"/>
          <p:nvPr/>
        </p:nvSpPr>
        <p:spPr>
          <a:xfrm>
            <a:off x="2072082" y="219588"/>
            <a:ext cx="3328072" cy="456535"/>
          </a:xfrm>
          <a:prstGeom prst="rect">
            <a:avLst/>
          </a:prstGeom>
        </p:spPr>
        <p:txBody>
          <a:bodyPr vert="horz" wrap="square" lIns="0" tIns="12700" rIns="0" bIns="0" rtlCol="0">
            <a:spAutoFit/>
          </a:bodyPr>
          <a:lstStyle/>
          <a:p>
            <a:pPr marL="12700" algn="ctr">
              <a:spcBef>
                <a:spcPts val="100"/>
              </a:spcBef>
            </a:pPr>
            <a:r>
              <a:rPr lang="sq-AL" sz="1350">
                <a:solidFill>
                  <a:srgbClr val="FF4616"/>
                </a:solidFill>
                <a:latin typeface="Roboto-Black"/>
                <a:cs typeface="Roboto-Black"/>
              </a:rPr>
              <a:t>TË GJITHË LOJTARË</a:t>
            </a:r>
            <a:r>
              <a:rPr lang="fr-FR" sz="1350">
                <a:solidFill>
                  <a:srgbClr val="FF4616"/>
                </a:solidFill>
                <a:latin typeface="Roboto-Black"/>
                <a:cs typeface="Roboto-Black"/>
              </a:rPr>
              <a:t>, </a:t>
            </a:r>
            <a:r>
              <a:rPr lang="sq-AL" sz="1350">
                <a:solidFill>
                  <a:srgbClr val="FF4616"/>
                </a:solidFill>
                <a:latin typeface="Roboto-Black"/>
                <a:cs typeface="Roboto-Black"/>
              </a:rPr>
              <a:t>TË GJITHË </a:t>
            </a:r>
            <a:r>
              <a:rPr lang="fr-FR" sz="1350">
                <a:solidFill>
                  <a:srgbClr val="FF4616"/>
                </a:solidFill>
                <a:latin typeface="Roboto-Black"/>
                <a:cs typeface="Roboto-Black"/>
              </a:rPr>
              <a:t> </a:t>
            </a:r>
            <a:r>
              <a:rPr lang="sq-AL" sz="1350">
                <a:solidFill>
                  <a:srgbClr val="FF4616"/>
                </a:solidFill>
                <a:latin typeface="Roboto-Black"/>
                <a:cs typeface="Roboto-Black"/>
              </a:rPr>
              <a:t>MIQ</a:t>
            </a:r>
            <a:endParaRPr lang="fr-FR" sz="1350">
              <a:solidFill>
                <a:srgbClr val="FF4616"/>
              </a:solidFill>
              <a:latin typeface="Roboto-Black"/>
              <a:cs typeface="Roboto-Black"/>
            </a:endParaRPr>
          </a:p>
          <a:p>
            <a:pPr marL="12700" algn="ctr">
              <a:spcBef>
                <a:spcPts val="100"/>
              </a:spcBef>
            </a:pPr>
            <a:r>
              <a:rPr lang="fr-FR" sz="1350">
                <a:solidFill>
                  <a:srgbClr val="FF4616"/>
                </a:solidFill>
                <a:latin typeface="Roboto-Black"/>
                <a:cs typeface="Roboto-Black"/>
              </a:rPr>
              <a:t>A</a:t>
            </a:r>
            <a:r>
              <a:rPr lang="sq-AL" sz="1350">
                <a:solidFill>
                  <a:srgbClr val="FF4616"/>
                </a:solidFill>
                <a:latin typeface="Roboto-Black"/>
                <a:cs typeface="Roboto-Black"/>
              </a:rPr>
              <a:t>ktivitet fizik i përshtatur</a:t>
            </a:r>
            <a:endParaRPr lang="fr-FR" sz="1350">
              <a:solidFill>
                <a:srgbClr val="FF4616"/>
              </a:solidFill>
              <a:latin typeface="Roboto-Black"/>
              <a:cs typeface="Roboto-Black"/>
            </a:endParaRPr>
          </a:p>
        </p:txBody>
      </p:sp>
    </p:spTree>
    <p:extLst>
      <p:ext uri="{BB962C8B-B14F-4D97-AF65-F5344CB8AC3E}">
        <p14:creationId xmlns:p14="http://schemas.microsoft.com/office/powerpoint/2010/main" val="17437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60029C92-CDCB-403B-91CA-B64FBA55CE0F}"/>
              </a:ext>
            </a:extLst>
          </p:cNvPr>
          <p:cNvSpPr/>
          <p:nvPr/>
        </p:nvSpPr>
        <p:spPr>
          <a:xfrm>
            <a:off x="0" y="-1669"/>
            <a:ext cx="7556500" cy="88901"/>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2000"/>
          </a:p>
        </p:txBody>
      </p:sp>
      <p:sp>
        <p:nvSpPr>
          <p:cNvPr id="7" name="object 7">
            <a:extLst>
              <a:ext uri="{FF2B5EF4-FFF2-40B4-BE49-F238E27FC236}">
                <a16:creationId xmlns:a16="http://schemas.microsoft.com/office/drawing/2014/main" id="{21632C79-05E8-4A36-AF77-CF7795880E67}"/>
              </a:ext>
            </a:extLst>
          </p:cNvPr>
          <p:cNvSpPr/>
          <p:nvPr/>
        </p:nvSpPr>
        <p:spPr>
          <a:xfrm>
            <a:off x="0" y="10367667"/>
            <a:ext cx="7556500" cy="325733"/>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r>
              <a:rPr lang="fr-FR">
                <a:solidFill>
                  <a:schemeClr val="accent2"/>
                </a:solidFill>
              </a:rPr>
              <a:t> </a:t>
            </a:r>
            <a:endParaRPr>
              <a:solidFill>
                <a:schemeClr val="accent2"/>
              </a:solidFill>
            </a:endParaRPr>
          </a:p>
        </p:txBody>
      </p:sp>
      <p:sp>
        <p:nvSpPr>
          <p:cNvPr id="8" name="Rectangle 7">
            <a:extLst>
              <a:ext uri="{FF2B5EF4-FFF2-40B4-BE49-F238E27FC236}">
                <a16:creationId xmlns:a16="http://schemas.microsoft.com/office/drawing/2014/main" id="{6EBE9720-3F93-4F91-8650-9A88FBFDD290}"/>
              </a:ext>
            </a:extLst>
          </p:cNvPr>
          <p:cNvSpPr/>
          <p:nvPr/>
        </p:nvSpPr>
        <p:spPr>
          <a:xfrm>
            <a:off x="249440" y="269946"/>
            <a:ext cx="6968042" cy="1821268"/>
          </a:xfrm>
          <a:prstGeom prst="rect">
            <a:avLst/>
          </a:prstGeom>
        </p:spPr>
        <p:txBody>
          <a:bodyPr wrap="square" lIns="0" tIns="0" rIns="0" bIns="0" anchor="t">
            <a:spAutoFit/>
          </a:bodyPr>
          <a:lstStyle/>
          <a:p>
            <a:pPr algn="just"/>
            <a:endParaRPr lang="en-GB" sz="1100" dirty="0">
              <a:latin typeface="Roboto" panose="02000000000000000000"/>
              <a:ea typeface="Roboto"/>
            </a:endParaRPr>
          </a:p>
          <a:p>
            <a:pPr algn="just"/>
            <a:endParaRPr lang="en-GB" sz="1100" dirty="0">
              <a:latin typeface="Roboto" panose="02000000000000000000"/>
              <a:ea typeface="Roboto"/>
            </a:endParaRPr>
          </a:p>
          <a:p>
            <a:pPr algn="just"/>
            <a:r>
              <a:rPr lang="sq-AL" sz="1100" u="sng" dirty="0">
                <a:latin typeface="Roboto" panose="02000000000000000000"/>
              </a:rPr>
              <a:t>Të shënuarit</a:t>
            </a:r>
            <a:r>
              <a:rPr lang="en-GB" sz="1100" dirty="0">
                <a:latin typeface="Roboto" panose="02000000000000000000"/>
              </a:rPr>
              <a:t> : </a:t>
            </a:r>
            <a:r>
              <a:rPr lang="en-GB" sz="1100" b="1" dirty="0">
                <a:latin typeface="Roboto" panose="02000000000000000000"/>
              </a:rPr>
              <a:t>1 p</a:t>
            </a:r>
            <a:r>
              <a:rPr lang="sq-AL" sz="1100" b="1" dirty="0">
                <a:latin typeface="Roboto" panose="02000000000000000000"/>
              </a:rPr>
              <a:t>ikë</a:t>
            </a:r>
            <a:r>
              <a:rPr lang="en-GB" sz="1100" b="1" dirty="0">
                <a:latin typeface="Roboto" panose="02000000000000000000"/>
              </a:rPr>
              <a:t> </a:t>
            </a:r>
            <a:r>
              <a:rPr lang="sq-AL" sz="1100" dirty="0">
                <a:latin typeface="Roboto" panose="02000000000000000000"/>
              </a:rPr>
              <a:t>për çdo kon të sheshtë të rikthyer në zonën qëndrore</a:t>
            </a:r>
            <a:r>
              <a:rPr lang="en-GB" sz="1100" dirty="0">
                <a:latin typeface="Roboto" panose="02000000000000000000"/>
              </a:rPr>
              <a:t> + </a:t>
            </a:r>
            <a:r>
              <a:rPr lang="en-GB" sz="1100" b="1" dirty="0">
                <a:latin typeface="Roboto" panose="02000000000000000000"/>
              </a:rPr>
              <a:t>5 </a:t>
            </a:r>
            <a:r>
              <a:rPr lang="sq-AL" sz="1100" b="1" dirty="0">
                <a:latin typeface="Roboto" panose="02000000000000000000"/>
              </a:rPr>
              <a:t>pikë shpërblim</a:t>
            </a:r>
            <a:r>
              <a:rPr lang="en-GB" sz="1100" b="1" dirty="0">
                <a:latin typeface="Roboto" panose="02000000000000000000"/>
              </a:rPr>
              <a:t> </a:t>
            </a:r>
            <a:r>
              <a:rPr lang="sq-AL" sz="1100" dirty="0">
                <a:latin typeface="Roboto" panose="02000000000000000000"/>
              </a:rPr>
              <a:t>për çdo ngjyrë e cila plotësohet</a:t>
            </a:r>
            <a:r>
              <a:rPr lang="en-GB" sz="1100" dirty="0">
                <a:latin typeface="Roboto" panose="02000000000000000000"/>
              </a:rPr>
              <a:t> (</a:t>
            </a:r>
            <a:r>
              <a:rPr lang="sq-AL" sz="1100" dirty="0">
                <a:latin typeface="Roboto" panose="02000000000000000000"/>
              </a:rPr>
              <a:t>p</a:t>
            </a:r>
            <a:r>
              <a:rPr lang="en-GB" sz="1100" dirty="0">
                <a:latin typeface="Roboto" panose="02000000000000000000"/>
              </a:rPr>
              <a:t>.</a:t>
            </a:r>
            <a:r>
              <a:rPr lang="sq-AL" sz="1100" dirty="0">
                <a:latin typeface="Roboto" panose="02000000000000000000"/>
              </a:rPr>
              <a:t>sh</a:t>
            </a:r>
            <a:r>
              <a:rPr lang="en-GB" sz="1100" dirty="0">
                <a:latin typeface="Roboto" panose="02000000000000000000"/>
              </a:rPr>
              <a:t>. </a:t>
            </a:r>
            <a:r>
              <a:rPr lang="sq-AL" sz="1100" dirty="0">
                <a:latin typeface="Roboto" panose="02000000000000000000"/>
              </a:rPr>
              <a:t>të gjithë konat e sheshtë të verdhë kthehen në qendër brenda kohës</a:t>
            </a:r>
            <a:r>
              <a:rPr lang="en-GB" sz="1100" dirty="0">
                <a:latin typeface="Roboto" panose="02000000000000000000"/>
              </a:rPr>
              <a:t>). </a:t>
            </a:r>
            <a:endParaRPr lang="en-GB" sz="1100" dirty="0">
              <a:latin typeface="Roboto" panose="02000000000000000000"/>
              <a:ea typeface="Roboto"/>
            </a:endParaRPr>
          </a:p>
          <a:p>
            <a:pPr algn="just"/>
            <a:endParaRPr lang="sq-AL" sz="1100" u="sng" dirty="0">
              <a:solidFill>
                <a:srgbClr val="FF4616"/>
              </a:solidFill>
              <a:latin typeface="Roboto"/>
              <a:cs typeface="Roboto"/>
            </a:endParaRPr>
          </a:p>
          <a:p>
            <a:pPr algn="just"/>
            <a:r>
              <a:rPr lang="en-GB" sz="1100" u="sng" dirty="0" err="1">
                <a:solidFill>
                  <a:srgbClr val="FF4616"/>
                </a:solidFill>
                <a:latin typeface="Roboto"/>
                <a:cs typeface="Roboto"/>
              </a:rPr>
              <a:t>Rund</a:t>
            </a:r>
            <a:r>
              <a:rPr lang="sq-AL" sz="1100" u="sng" dirty="0">
                <a:solidFill>
                  <a:srgbClr val="FF4616"/>
                </a:solidFill>
                <a:latin typeface="Roboto"/>
                <a:cs typeface="Roboto"/>
              </a:rPr>
              <a:t>i</a:t>
            </a:r>
            <a:r>
              <a:rPr lang="en-GB" sz="1100" u="sng" dirty="0">
                <a:solidFill>
                  <a:srgbClr val="FF4616"/>
                </a:solidFill>
                <a:latin typeface="Roboto"/>
                <a:cs typeface="Roboto"/>
              </a:rPr>
              <a:t> 1 (</a:t>
            </a:r>
            <a:r>
              <a:rPr lang="sq-AL" sz="1100" u="sng" dirty="0">
                <a:solidFill>
                  <a:srgbClr val="FF4616"/>
                </a:solidFill>
                <a:latin typeface="Roboto"/>
                <a:cs typeface="Roboto"/>
              </a:rPr>
              <a:t>pesë</a:t>
            </a:r>
            <a:r>
              <a:rPr lang="en-GB" sz="1100" u="sng" dirty="0">
                <a:solidFill>
                  <a:srgbClr val="FF4616"/>
                </a:solidFill>
                <a:latin typeface="Roboto"/>
                <a:cs typeface="Roboto"/>
              </a:rPr>
              <a:t> </a:t>
            </a:r>
            <a:r>
              <a:rPr lang="en-GB" sz="1100" u="sng" dirty="0" err="1">
                <a:solidFill>
                  <a:srgbClr val="FF4616"/>
                </a:solidFill>
                <a:latin typeface="Roboto"/>
                <a:cs typeface="Roboto"/>
              </a:rPr>
              <a:t>minut</a:t>
            </a:r>
            <a:r>
              <a:rPr lang="sq-AL" sz="1100" u="sng" dirty="0">
                <a:solidFill>
                  <a:srgbClr val="FF4616"/>
                </a:solidFill>
                <a:latin typeface="Roboto"/>
                <a:cs typeface="Roboto"/>
              </a:rPr>
              <a:t>a</a:t>
            </a:r>
            <a:r>
              <a:rPr lang="en-GB" sz="1100" u="sng" dirty="0">
                <a:solidFill>
                  <a:srgbClr val="FF4616"/>
                </a:solidFill>
                <a:latin typeface="Roboto"/>
                <a:cs typeface="Roboto"/>
              </a:rPr>
              <a:t>):</a:t>
            </a:r>
            <a:r>
              <a:rPr lang="en-GB" sz="1100" dirty="0">
                <a:solidFill>
                  <a:srgbClr val="FF4616"/>
                </a:solidFill>
                <a:latin typeface="Roboto"/>
                <a:cs typeface="Roboto"/>
              </a:rPr>
              <a:t> </a:t>
            </a:r>
            <a:r>
              <a:rPr lang="en-GB" sz="1100" dirty="0" err="1">
                <a:solidFill>
                  <a:srgbClr val="000000"/>
                </a:solidFill>
                <a:latin typeface="Roboto" panose="02000000000000000000"/>
                <a:cs typeface="roboto" panose="02000000000000000000"/>
              </a:rPr>
              <a:t>Grupet</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vendosen</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në</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mënyrë</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të</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rastësishme</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në</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secilën</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zonë</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përpara</a:t>
            </a:r>
            <a:r>
              <a:rPr lang="en-GB" sz="1100" dirty="0">
                <a:solidFill>
                  <a:srgbClr val="000000"/>
                </a:solidFill>
                <a:latin typeface="Roboto" panose="02000000000000000000"/>
                <a:cs typeface="roboto" panose="02000000000000000000"/>
              </a:rPr>
              <a:t> se </a:t>
            </a:r>
            <a:r>
              <a:rPr lang="en-GB" sz="1100" dirty="0" err="1">
                <a:solidFill>
                  <a:srgbClr val="000000"/>
                </a:solidFill>
                <a:latin typeface="Roboto" panose="02000000000000000000"/>
                <a:cs typeface="roboto" panose="02000000000000000000"/>
              </a:rPr>
              <a:t>të</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fillojnë</a:t>
            </a:r>
            <a:r>
              <a:rPr lang="en-GB" sz="1100" dirty="0">
                <a:solidFill>
                  <a:srgbClr val="000000"/>
                </a:solidFill>
                <a:latin typeface="Roboto" panose="02000000000000000000"/>
                <a:cs typeface="roboto" panose="02000000000000000000"/>
              </a:rPr>
              <a:t>.</a:t>
            </a:r>
            <a:endParaRPr lang="en-GB" sz="1100" dirty="0">
              <a:solidFill>
                <a:srgbClr val="ED7D31"/>
              </a:solidFill>
              <a:latin typeface="Roboto" panose="02000000000000000000"/>
              <a:ea typeface="Roboto"/>
              <a:cs typeface="roboto" panose="02000000000000000000"/>
            </a:endParaRPr>
          </a:p>
          <a:p>
            <a:pPr algn="just"/>
            <a:endParaRPr lang="en-GB" sz="900" dirty="0">
              <a:solidFill>
                <a:srgbClr val="ED7D31"/>
              </a:solidFill>
              <a:latin typeface="Roboto"/>
              <a:ea typeface="Roboto"/>
              <a:cs typeface="roboto" panose="02000000000000000000"/>
            </a:endParaRPr>
          </a:p>
          <a:p>
            <a:pPr algn="just"/>
            <a:r>
              <a:rPr lang="en-GB" sz="1100" u="sng" dirty="0" err="1">
                <a:solidFill>
                  <a:srgbClr val="FF4616"/>
                </a:solidFill>
                <a:latin typeface="Roboto"/>
                <a:cs typeface="Roboto"/>
              </a:rPr>
              <a:t>Rund</a:t>
            </a:r>
            <a:r>
              <a:rPr lang="sq-AL" sz="1100" u="sng" dirty="0">
                <a:solidFill>
                  <a:srgbClr val="FF4616"/>
                </a:solidFill>
                <a:latin typeface="Roboto"/>
                <a:cs typeface="Roboto"/>
              </a:rPr>
              <a:t>i</a:t>
            </a:r>
            <a:r>
              <a:rPr lang="en-GB" sz="1100" u="sng" dirty="0">
                <a:solidFill>
                  <a:srgbClr val="FF4616"/>
                </a:solidFill>
                <a:latin typeface="Roboto"/>
                <a:cs typeface="Roboto"/>
              </a:rPr>
              <a:t> 2 (</a:t>
            </a:r>
            <a:r>
              <a:rPr lang="sq-AL" sz="1100" u="sng" dirty="0">
                <a:solidFill>
                  <a:srgbClr val="FF4616"/>
                </a:solidFill>
                <a:latin typeface="Roboto"/>
                <a:cs typeface="Roboto"/>
              </a:rPr>
              <a:t>pesë</a:t>
            </a:r>
            <a:r>
              <a:rPr lang="en-GB" sz="1100" u="sng" dirty="0">
                <a:solidFill>
                  <a:srgbClr val="FF4616"/>
                </a:solidFill>
                <a:latin typeface="Roboto"/>
                <a:cs typeface="Roboto"/>
              </a:rPr>
              <a:t> </a:t>
            </a:r>
            <a:r>
              <a:rPr lang="en-GB" sz="1100" u="sng" dirty="0" err="1">
                <a:solidFill>
                  <a:srgbClr val="FF4616"/>
                </a:solidFill>
                <a:latin typeface="Roboto"/>
                <a:cs typeface="Roboto"/>
              </a:rPr>
              <a:t>minut</a:t>
            </a:r>
            <a:r>
              <a:rPr lang="sq-AL" sz="1100" u="sng" dirty="0">
                <a:solidFill>
                  <a:srgbClr val="FF4616"/>
                </a:solidFill>
                <a:latin typeface="Roboto"/>
                <a:cs typeface="Roboto"/>
              </a:rPr>
              <a:t>a</a:t>
            </a:r>
            <a:r>
              <a:rPr lang="en-GB" sz="1100" u="sng" dirty="0">
                <a:solidFill>
                  <a:srgbClr val="FF4616"/>
                </a:solidFill>
                <a:latin typeface="Roboto"/>
                <a:cs typeface="Roboto"/>
              </a:rPr>
              <a:t>):</a:t>
            </a:r>
            <a:r>
              <a:rPr lang="en-GB" sz="1100" dirty="0">
                <a:solidFill>
                  <a:srgbClr val="FF4616"/>
                </a:solidFill>
                <a:latin typeface="Roboto"/>
                <a:cs typeface="Roboto"/>
              </a:rPr>
              <a:t> </a:t>
            </a:r>
            <a:r>
              <a:rPr lang="en-GB" sz="1100" dirty="0" err="1">
                <a:solidFill>
                  <a:srgbClr val="000000"/>
                </a:solidFill>
                <a:latin typeface="roboto" panose="02000000000000000000"/>
                <a:cs typeface="roboto" panose="02000000000000000000"/>
              </a:rPr>
              <a:t>Grupet</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që</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ishin</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në</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zonat</a:t>
            </a:r>
            <a:r>
              <a:rPr lang="en-GB" sz="1100" dirty="0">
                <a:solidFill>
                  <a:srgbClr val="000000"/>
                </a:solidFill>
                <a:latin typeface="roboto" panose="02000000000000000000"/>
                <a:cs typeface="roboto" panose="02000000000000000000"/>
              </a:rPr>
              <a:t> </a:t>
            </a:r>
            <a:r>
              <a:rPr lang="sq-AL" sz="1100" dirty="0">
                <a:solidFill>
                  <a:srgbClr val="000000"/>
                </a:solidFill>
                <a:latin typeface="roboto" panose="02000000000000000000"/>
                <a:cs typeface="roboto" panose="02000000000000000000"/>
              </a:rPr>
              <a:t>ngjyrë </a:t>
            </a:r>
            <a:r>
              <a:rPr lang="en-US" sz="1100" dirty="0">
                <a:solidFill>
                  <a:srgbClr val="000000"/>
                </a:solidFill>
                <a:latin typeface="roboto" panose="02000000000000000000"/>
                <a:cs typeface="roboto" panose="02000000000000000000"/>
              </a:rPr>
              <a:t>t</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kuqe</a:t>
            </a:r>
            <a:r>
              <a:rPr lang="en-US" sz="1100" dirty="0">
                <a:latin typeface="Roboto" panose="02000000000000000000"/>
              </a:rPr>
              <a:t> </a:t>
            </a:r>
            <a:r>
              <a:rPr lang="en-GB" sz="1100" dirty="0" err="1">
                <a:solidFill>
                  <a:srgbClr val="000000"/>
                </a:solidFill>
                <a:latin typeface="roboto" panose="02000000000000000000"/>
                <a:cs typeface="roboto" panose="02000000000000000000"/>
              </a:rPr>
              <a:t>shkëmbej</a:t>
            </a:r>
            <a:r>
              <a:rPr lang="sq-AL" sz="1100" dirty="0">
                <a:solidFill>
                  <a:srgbClr val="000000"/>
                </a:solidFill>
                <a:latin typeface="roboto" panose="02000000000000000000"/>
                <a:cs typeface="roboto" panose="02000000000000000000"/>
              </a:rPr>
              <a:t>në</a:t>
            </a:r>
            <a:r>
              <a:rPr lang="en-GB" sz="1100" dirty="0">
                <a:solidFill>
                  <a:srgbClr val="000000"/>
                </a:solidFill>
                <a:latin typeface="roboto" panose="02000000000000000000"/>
                <a:cs typeface="roboto" panose="02000000000000000000"/>
              </a:rPr>
              <a:t> me </a:t>
            </a:r>
            <a:r>
              <a:rPr lang="en-GB" sz="1100" dirty="0" err="1">
                <a:solidFill>
                  <a:srgbClr val="000000"/>
                </a:solidFill>
                <a:latin typeface="roboto" panose="02000000000000000000"/>
                <a:cs typeface="roboto" panose="02000000000000000000"/>
              </a:rPr>
              <a:t>grupet</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që</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ishin</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në</a:t>
            </a:r>
            <a:r>
              <a:rPr lang="en-GB" sz="1100" dirty="0">
                <a:solidFill>
                  <a:srgbClr val="000000"/>
                </a:solidFill>
                <a:latin typeface="roboto" panose="02000000000000000000"/>
                <a:cs typeface="roboto" panose="02000000000000000000"/>
              </a:rPr>
              <a:t> </a:t>
            </a:r>
            <a:r>
              <a:rPr lang="en-GB" sz="1100" dirty="0" err="1">
                <a:solidFill>
                  <a:srgbClr val="000000"/>
                </a:solidFill>
                <a:latin typeface="roboto" panose="02000000000000000000"/>
                <a:cs typeface="roboto" panose="02000000000000000000"/>
              </a:rPr>
              <a:t>zonat</a:t>
            </a:r>
            <a:r>
              <a:rPr lang="en-GB" sz="1100" dirty="0">
                <a:solidFill>
                  <a:srgbClr val="000000"/>
                </a:solidFill>
                <a:latin typeface="roboto" panose="02000000000000000000"/>
                <a:cs typeface="roboto" panose="02000000000000000000"/>
              </a:rPr>
              <a:t> e t</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kalt</a:t>
            </a:r>
            <a:r>
              <a:rPr lang="sq-AL" sz="1100" dirty="0">
                <a:latin typeface="Roboto" panose="02000000000000000000"/>
              </a:rPr>
              <a:t>ë</a:t>
            </a:r>
            <a:r>
              <a:rPr lang="en-US" sz="1100" dirty="0">
                <a:latin typeface="Roboto" panose="02000000000000000000"/>
              </a:rPr>
              <a:t>rt.</a:t>
            </a:r>
            <a:endParaRPr lang="en-GB" sz="1100" dirty="0">
              <a:solidFill>
                <a:srgbClr val="000000"/>
              </a:solidFill>
              <a:latin typeface="roboto" panose="02000000000000000000"/>
              <a:cs typeface="roboto" panose="02000000000000000000"/>
            </a:endParaRPr>
          </a:p>
          <a:p>
            <a:pPr algn="just"/>
            <a:endParaRPr lang="en-GB" sz="1100" dirty="0">
              <a:solidFill>
                <a:srgbClr val="000000"/>
              </a:solidFill>
              <a:latin typeface="roboto" panose="02000000000000000000"/>
              <a:ea typeface="roboto"/>
              <a:cs typeface="roboto" panose="02000000000000000000"/>
            </a:endParaRPr>
          </a:p>
          <a:p>
            <a:pPr algn="just">
              <a:lnSpc>
                <a:spcPct val="115000"/>
              </a:lnSpc>
            </a:pPr>
            <a:endParaRPr lang="en-GB" sz="900" dirty="0">
              <a:solidFill>
                <a:srgbClr val="000000"/>
              </a:solidFill>
              <a:latin typeface="roboto" panose="02000000000000000000"/>
              <a:ea typeface="roboto"/>
              <a:cs typeface="roboto" panose="02000000000000000000"/>
            </a:endParaRPr>
          </a:p>
        </p:txBody>
      </p:sp>
      <p:sp>
        <p:nvSpPr>
          <p:cNvPr id="10" name="ZoneTexte 1">
            <a:extLst>
              <a:ext uri="{FF2B5EF4-FFF2-40B4-BE49-F238E27FC236}">
                <a16:creationId xmlns:a16="http://schemas.microsoft.com/office/drawing/2014/main" id="{826DF0F3-6C34-4C43-A8D9-53165E64A1A0}"/>
              </a:ext>
            </a:extLst>
          </p:cNvPr>
          <p:cNvSpPr txBox="1"/>
          <p:nvPr/>
        </p:nvSpPr>
        <p:spPr>
          <a:xfrm>
            <a:off x="249441" y="2418681"/>
            <a:ext cx="6968041" cy="938719"/>
          </a:xfrm>
          <a:prstGeom prst="rect">
            <a:avLst/>
          </a:prstGeom>
          <a:solidFill>
            <a:srgbClr val="FF461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100" b="1" dirty="0">
                <a:solidFill>
                  <a:schemeClr val="bg1"/>
                </a:solidFill>
                <a:latin typeface="Roboto"/>
              </a:rPr>
              <a:t>VARIA</a:t>
            </a:r>
            <a:r>
              <a:rPr lang="sq-AL" sz="1100" b="1" dirty="0">
                <a:solidFill>
                  <a:schemeClr val="bg1"/>
                </a:solidFill>
                <a:latin typeface="Roboto"/>
              </a:rPr>
              <a:t>CION</a:t>
            </a:r>
            <a:endParaRPr lang="en-GB" sz="1100" b="1" dirty="0">
              <a:solidFill>
                <a:schemeClr val="bg1"/>
              </a:solidFill>
              <a:latin typeface="Roboto"/>
              <a:ea typeface="Roboto"/>
            </a:endParaRPr>
          </a:p>
          <a:p>
            <a:pPr marL="171450" indent="-171450" algn="just">
              <a:buFont typeface="Arial,Sans-Serif"/>
              <a:buChar char="•"/>
            </a:pPr>
            <a:r>
              <a:rPr lang="en-GB" sz="1100" dirty="0" err="1">
                <a:solidFill>
                  <a:schemeClr val="bg1"/>
                </a:solidFill>
                <a:latin typeface="Roboto" panose="02000000000000000000"/>
              </a:rPr>
              <a:t>Caktoni</a:t>
            </a:r>
            <a:r>
              <a:rPr lang="en-GB" sz="1100" dirty="0">
                <a:solidFill>
                  <a:schemeClr val="bg1"/>
                </a:solidFill>
                <a:latin typeface="Roboto" panose="02000000000000000000"/>
              </a:rPr>
              <a:t> vet</a:t>
            </a:r>
            <a:r>
              <a:rPr lang="sq-AL" sz="1100" dirty="0">
                <a:solidFill>
                  <a:schemeClr val="bg1"/>
                </a:solidFill>
                <a:latin typeface="Roboto" panose="02000000000000000000"/>
              </a:rPr>
              <a:t>ë</a:t>
            </a:r>
            <a:r>
              <a:rPr lang="en-US" sz="1100" dirty="0">
                <a:solidFill>
                  <a:schemeClr val="bg1"/>
                </a:solidFill>
                <a:latin typeface="Roboto" panose="02000000000000000000"/>
              </a:rPr>
              <a:t>m </a:t>
            </a:r>
            <a:r>
              <a:rPr lang="en-US" sz="1100" dirty="0" err="1">
                <a:solidFill>
                  <a:schemeClr val="bg1"/>
                </a:solidFill>
                <a:latin typeface="Roboto" panose="02000000000000000000"/>
              </a:rPr>
              <a:t>nj</a:t>
            </a:r>
            <a:r>
              <a:rPr lang="sq-AL" sz="1100" dirty="0">
                <a:solidFill>
                  <a:schemeClr val="bg1"/>
                </a:solidFill>
                <a:latin typeface="Roboto" panose="02000000000000000000"/>
              </a:rPr>
              <a:t>ë</a:t>
            </a:r>
            <a:r>
              <a:rPr lang="en-US" sz="1100" dirty="0">
                <a:solidFill>
                  <a:schemeClr val="bg1"/>
                </a:solidFill>
                <a:latin typeface="Roboto" panose="02000000000000000000"/>
              </a:rPr>
              <a:t> form</a:t>
            </a:r>
            <a:r>
              <a:rPr lang="sq-AL" sz="1100" dirty="0">
                <a:solidFill>
                  <a:schemeClr val="bg1"/>
                </a:solidFill>
                <a:latin typeface="Roboto" panose="02000000000000000000"/>
              </a:rPr>
              <a:t>ë</a:t>
            </a:r>
            <a:r>
              <a:rPr lang="en-US" sz="1100" dirty="0">
                <a:solidFill>
                  <a:schemeClr val="bg1"/>
                </a:solidFill>
                <a:latin typeface="Roboto" panose="02000000000000000000"/>
              </a:rPr>
              <a:t>/m</a:t>
            </a:r>
            <a:r>
              <a:rPr lang="sq-AL" sz="1100" dirty="0">
                <a:solidFill>
                  <a:schemeClr val="bg1"/>
                </a:solidFill>
                <a:latin typeface="Roboto" panose="02000000000000000000"/>
              </a:rPr>
              <a:t>ë</a:t>
            </a:r>
            <a:r>
              <a:rPr lang="en-US" sz="1100" dirty="0" err="1">
                <a:solidFill>
                  <a:schemeClr val="bg1"/>
                </a:solidFill>
                <a:latin typeface="Roboto" panose="02000000000000000000"/>
              </a:rPr>
              <a:t>nyr</a:t>
            </a:r>
            <a:r>
              <a:rPr lang="sq-AL" sz="1100" dirty="0">
                <a:solidFill>
                  <a:schemeClr val="bg1"/>
                </a:solidFill>
                <a:latin typeface="Roboto" panose="02000000000000000000"/>
              </a:rPr>
              <a:t>ë</a:t>
            </a:r>
            <a:r>
              <a:rPr lang="en-US" sz="1100" dirty="0">
                <a:solidFill>
                  <a:schemeClr val="bg1"/>
                </a:solidFill>
                <a:latin typeface="Roboto" panose="02000000000000000000"/>
              </a:rPr>
              <a:t> t</a:t>
            </a:r>
            <a:r>
              <a:rPr lang="sq-AL" sz="1100" dirty="0">
                <a:solidFill>
                  <a:schemeClr val="bg1"/>
                </a:solidFill>
                <a:latin typeface="Roboto" panose="02000000000000000000"/>
              </a:rPr>
              <a:t>ë</a:t>
            </a:r>
            <a:r>
              <a:rPr lang="en-US" sz="1100" dirty="0">
                <a:solidFill>
                  <a:schemeClr val="bg1"/>
                </a:solidFill>
                <a:latin typeface="Roboto" panose="02000000000000000000"/>
              </a:rPr>
              <a:t> l</a:t>
            </a:r>
            <a:r>
              <a:rPr lang="sq-AL" sz="1100" dirty="0">
                <a:solidFill>
                  <a:schemeClr val="bg1"/>
                </a:solidFill>
                <a:latin typeface="Roboto" panose="02000000000000000000"/>
              </a:rPr>
              <a:t>ë</a:t>
            </a:r>
            <a:r>
              <a:rPr lang="en-US" sz="1100" dirty="0" err="1">
                <a:solidFill>
                  <a:schemeClr val="bg1"/>
                </a:solidFill>
                <a:latin typeface="Roboto" panose="02000000000000000000"/>
              </a:rPr>
              <a:t>vizjes</a:t>
            </a:r>
            <a:r>
              <a:rPr lang="en-US" sz="1100" dirty="0">
                <a:solidFill>
                  <a:schemeClr val="bg1"/>
                </a:solidFill>
                <a:latin typeface="Roboto" panose="02000000000000000000"/>
              </a:rPr>
              <a:t> n</a:t>
            </a:r>
            <a:r>
              <a:rPr lang="sq-AL" sz="1100" dirty="0">
                <a:solidFill>
                  <a:schemeClr val="bg1"/>
                </a:solidFill>
                <a:latin typeface="Roboto" panose="02000000000000000000"/>
              </a:rPr>
              <a:t>ë</a:t>
            </a:r>
            <a:r>
              <a:rPr lang="en-US" sz="1100" dirty="0">
                <a:solidFill>
                  <a:schemeClr val="bg1"/>
                </a:solidFill>
                <a:latin typeface="Roboto" panose="02000000000000000000"/>
              </a:rPr>
              <a:t> </a:t>
            </a:r>
            <a:r>
              <a:rPr lang="en-US" sz="1100" dirty="0" err="1">
                <a:solidFill>
                  <a:schemeClr val="bg1"/>
                </a:solidFill>
                <a:latin typeface="Roboto" panose="02000000000000000000"/>
              </a:rPr>
              <a:t>rundin</a:t>
            </a:r>
            <a:r>
              <a:rPr lang="en-US" sz="1100" dirty="0">
                <a:solidFill>
                  <a:schemeClr val="bg1"/>
                </a:solidFill>
                <a:latin typeface="Roboto" panose="02000000000000000000"/>
              </a:rPr>
              <a:t> 1 </a:t>
            </a:r>
            <a:r>
              <a:rPr lang="en-US" sz="1100" dirty="0" err="1">
                <a:solidFill>
                  <a:schemeClr val="bg1"/>
                </a:solidFill>
                <a:latin typeface="Roboto" panose="02000000000000000000"/>
              </a:rPr>
              <a:t>dhe</a:t>
            </a:r>
            <a:r>
              <a:rPr lang="en-US" sz="1100" dirty="0">
                <a:solidFill>
                  <a:schemeClr val="bg1"/>
                </a:solidFill>
                <a:latin typeface="Roboto" panose="02000000000000000000"/>
              </a:rPr>
              <a:t> </a:t>
            </a:r>
            <a:r>
              <a:rPr lang="en-US" sz="1100" dirty="0" err="1">
                <a:solidFill>
                  <a:schemeClr val="bg1"/>
                </a:solidFill>
                <a:latin typeface="Roboto" panose="02000000000000000000"/>
              </a:rPr>
              <a:t>pastaj</a:t>
            </a:r>
            <a:r>
              <a:rPr lang="en-US" sz="1100" dirty="0">
                <a:solidFill>
                  <a:schemeClr val="bg1"/>
                </a:solidFill>
                <a:latin typeface="Roboto" panose="02000000000000000000"/>
              </a:rPr>
              <a:t> </a:t>
            </a:r>
            <a:r>
              <a:rPr lang="en-US" sz="1100" dirty="0" err="1">
                <a:solidFill>
                  <a:schemeClr val="bg1"/>
                </a:solidFill>
                <a:latin typeface="Roboto" panose="02000000000000000000"/>
              </a:rPr>
              <a:t>prezantoni</a:t>
            </a:r>
            <a:r>
              <a:rPr lang="en-US" sz="1100" dirty="0">
                <a:solidFill>
                  <a:schemeClr val="bg1"/>
                </a:solidFill>
                <a:latin typeface="Roboto" panose="02000000000000000000"/>
              </a:rPr>
              <a:t> m</a:t>
            </a:r>
            <a:r>
              <a:rPr lang="sq-AL" sz="1100" dirty="0">
                <a:solidFill>
                  <a:schemeClr val="bg1"/>
                </a:solidFill>
                <a:latin typeface="Roboto" panose="02000000000000000000"/>
              </a:rPr>
              <a:t>ë</a:t>
            </a:r>
            <a:r>
              <a:rPr lang="en-US" sz="1100" dirty="0" err="1">
                <a:solidFill>
                  <a:schemeClr val="bg1"/>
                </a:solidFill>
                <a:latin typeface="Roboto" panose="02000000000000000000"/>
              </a:rPr>
              <a:t>nyrat</a:t>
            </a:r>
            <a:r>
              <a:rPr lang="en-US" sz="1100" dirty="0">
                <a:solidFill>
                  <a:schemeClr val="bg1"/>
                </a:solidFill>
                <a:latin typeface="Roboto" panose="02000000000000000000"/>
              </a:rPr>
              <a:t> </a:t>
            </a:r>
            <a:r>
              <a:rPr lang="en-US" sz="1100" dirty="0" err="1">
                <a:solidFill>
                  <a:schemeClr val="bg1"/>
                </a:solidFill>
                <a:latin typeface="Roboto" panose="02000000000000000000"/>
              </a:rPr>
              <a:t>tjera</a:t>
            </a:r>
            <a:r>
              <a:rPr lang="en-US" sz="1100" dirty="0">
                <a:solidFill>
                  <a:schemeClr val="bg1"/>
                </a:solidFill>
                <a:latin typeface="Roboto" panose="02000000000000000000"/>
              </a:rPr>
              <a:t> n</a:t>
            </a:r>
            <a:r>
              <a:rPr lang="sq-AL" sz="1100" dirty="0">
                <a:solidFill>
                  <a:schemeClr val="bg1"/>
                </a:solidFill>
                <a:latin typeface="Roboto" panose="02000000000000000000"/>
              </a:rPr>
              <a:t>ë</a:t>
            </a:r>
            <a:r>
              <a:rPr lang="en-US" sz="1100" dirty="0">
                <a:solidFill>
                  <a:schemeClr val="bg1"/>
                </a:solidFill>
                <a:latin typeface="Roboto" panose="02000000000000000000"/>
              </a:rPr>
              <a:t> </a:t>
            </a:r>
            <a:r>
              <a:rPr lang="en-US" sz="1100" dirty="0" err="1">
                <a:solidFill>
                  <a:schemeClr val="bg1"/>
                </a:solidFill>
                <a:latin typeface="Roboto" panose="02000000000000000000"/>
              </a:rPr>
              <a:t>rundin</a:t>
            </a:r>
            <a:r>
              <a:rPr lang="en-US" sz="1100" dirty="0">
                <a:solidFill>
                  <a:schemeClr val="bg1"/>
                </a:solidFill>
                <a:latin typeface="Roboto" panose="02000000000000000000"/>
              </a:rPr>
              <a:t> 2</a:t>
            </a:r>
            <a:endParaRPr lang="fr-FR" sz="1100" dirty="0">
              <a:solidFill>
                <a:schemeClr val="bg1"/>
              </a:solidFill>
              <a:latin typeface="Roboto" panose="02000000000000000000"/>
            </a:endParaRPr>
          </a:p>
          <a:p>
            <a:pPr marL="171450" indent="-171450" algn="just">
              <a:buFont typeface="Arial,Sans-Serif"/>
              <a:buChar char="•"/>
            </a:pPr>
            <a:endParaRPr lang="en-US" sz="1100" dirty="0">
              <a:solidFill>
                <a:schemeClr val="bg1"/>
              </a:solidFill>
              <a:latin typeface="Roboto" panose="02000000000000000000"/>
            </a:endParaRPr>
          </a:p>
          <a:p>
            <a:pPr marL="171450" indent="-171450" algn="just">
              <a:buFont typeface="Arial,Sans-Serif"/>
              <a:buChar char="•"/>
            </a:pPr>
            <a:r>
              <a:rPr lang="sq-AL" sz="1100" dirty="0">
                <a:solidFill>
                  <a:schemeClr val="bg1"/>
                </a:solidFill>
                <a:latin typeface="Roboto" panose="02000000000000000000"/>
              </a:rPr>
              <a:t>Kërkoni lojtarëve të zonave ngjyrë </a:t>
            </a:r>
            <a:r>
              <a:rPr lang="en-US" sz="1100" dirty="0">
                <a:solidFill>
                  <a:schemeClr val="bg1"/>
                </a:solidFill>
                <a:latin typeface="Roboto" panose="02000000000000000000"/>
              </a:rPr>
              <a:t>t</a:t>
            </a:r>
            <a:r>
              <a:rPr lang="sq-AL" sz="1100" dirty="0">
                <a:solidFill>
                  <a:schemeClr val="bg1"/>
                </a:solidFill>
                <a:latin typeface="Roboto" panose="02000000000000000000"/>
              </a:rPr>
              <a:t>ë</a:t>
            </a:r>
            <a:r>
              <a:rPr lang="en-US" sz="1100" dirty="0">
                <a:solidFill>
                  <a:schemeClr val="bg1"/>
                </a:solidFill>
                <a:latin typeface="Roboto" panose="02000000000000000000"/>
              </a:rPr>
              <a:t> </a:t>
            </a:r>
            <a:r>
              <a:rPr lang="en-US" sz="1100" dirty="0" err="1">
                <a:solidFill>
                  <a:schemeClr val="bg1"/>
                </a:solidFill>
                <a:latin typeface="Roboto" panose="02000000000000000000"/>
              </a:rPr>
              <a:t>kalt</a:t>
            </a:r>
            <a:r>
              <a:rPr lang="sq-AL" sz="1100" dirty="0">
                <a:solidFill>
                  <a:schemeClr val="bg1"/>
                </a:solidFill>
                <a:latin typeface="Roboto" panose="02000000000000000000"/>
              </a:rPr>
              <a:t>ë</a:t>
            </a:r>
            <a:r>
              <a:rPr lang="en-US" sz="1100" dirty="0" err="1">
                <a:solidFill>
                  <a:schemeClr val="bg1"/>
                </a:solidFill>
                <a:latin typeface="Roboto" panose="02000000000000000000"/>
              </a:rPr>
              <a:t>rt</a:t>
            </a:r>
            <a:r>
              <a:rPr lang="en-US" sz="1100" dirty="0">
                <a:solidFill>
                  <a:schemeClr val="bg1"/>
                </a:solidFill>
                <a:latin typeface="Roboto" panose="02000000000000000000"/>
              </a:rPr>
              <a:t> </a:t>
            </a:r>
            <a:r>
              <a:rPr lang="sq-AL" sz="1100" dirty="0">
                <a:solidFill>
                  <a:schemeClr val="bg1"/>
                </a:solidFill>
                <a:latin typeface="Roboto" panose="02000000000000000000"/>
              </a:rPr>
              <a:t>që në vend të kolonave të ndërtojnë një </a:t>
            </a:r>
            <a:r>
              <a:rPr lang="en-GB" sz="1100" dirty="0">
                <a:solidFill>
                  <a:schemeClr val="bg1"/>
                </a:solidFill>
                <a:latin typeface="Roboto" panose="02000000000000000000"/>
              </a:rPr>
              <a:t>“mo</a:t>
            </a:r>
            <a:r>
              <a:rPr lang="sq-AL" sz="1100" dirty="0">
                <a:solidFill>
                  <a:schemeClr val="bg1"/>
                </a:solidFill>
                <a:latin typeface="Roboto" panose="02000000000000000000"/>
              </a:rPr>
              <a:t>zaik</a:t>
            </a:r>
            <a:r>
              <a:rPr lang="en-GB" sz="1100" dirty="0">
                <a:solidFill>
                  <a:schemeClr val="bg1"/>
                </a:solidFill>
                <a:latin typeface="Roboto" panose="02000000000000000000"/>
              </a:rPr>
              <a:t>” </a:t>
            </a:r>
            <a:r>
              <a:rPr lang="sq-AL" sz="1100" dirty="0">
                <a:solidFill>
                  <a:schemeClr val="bg1"/>
                </a:solidFill>
                <a:latin typeface="Roboto" panose="02000000000000000000"/>
              </a:rPr>
              <a:t>me konet e sheshta në qendër.</a:t>
            </a:r>
            <a:r>
              <a:rPr lang="en-GB" sz="1100" dirty="0">
                <a:solidFill>
                  <a:schemeClr val="bg1"/>
                </a:solidFill>
                <a:latin typeface="Roboto" panose="02000000000000000000"/>
              </a:rPr>
              <a:t>  </a:t>
            </a:r>
            <a:endParaRPr lang="en-GB" sz="1100" dirty="0">
              <a:solidFill>
                <a:schemeClr val="bg1"/>
              </a:solidFill>
              <a:latin typeface="Roboto" panose="02000000000000000000"/>
              <a:ea typeface="Roboto"/>
            </a:endParaRPr>
          </a:p>
        </p:txBody>
      </p:sp>
    </p:spTree>
    <p:extLst>
      <p:ext uri="{BB962C8B-B14F-4D97-AF65-F5344CB8AC3E}">
        <p14:creationId xmlns:p14="http://schemas.microsoft.com/office/powerpoint/2010/main" val="324825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CACDA74C-5832-8E4D-9E62-2352F806B1D4}"/>
              </a:ext>
            </a:extLst>
          </p:cNvPr>
          <p:cNvSpPr/>
          <p:nvPr/>
        </p:nvSpPr>
        <p:spPr>
          <a:xfrm>
            <a:off x="0" y="0"/>
            <a:ext cx="7556500" cy="44406"/>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979"/>
          </a:p>
        </p:txBody>
      </p:sp>
      <p:pic>
        <p:nvPicPr>
          <p:cNvPr id="8" name="Image 24" descr="PLAY_V_Q.png">
            <a:extLst>
              <a:ext uri="{FF2B5EF4-FFF2-40B4-BE49-F238E27FC236}">
                <a16:creationId xmlns:a16="http://schemas.microsoft.com/office/drawing/2014/main" id="{DE4EC6A4-226D-47CE-898D-BF962A9AA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011" y="155391"/>
            <a:ext cx="948732" cy="841483"/>
          </a:xfrm>
          <a:prstGeom prst="rect">
            <a:avLst/>
          </a:prstGeom>
        </p:spPr>
      </p:pic>
      <p:pic>
        <p:nvPicPr>
          <p:cNvPr id="9" name="Image 18">
            <a:extLst>
              <a:ext uri="{FF2B5EF4-FFF2-40B4-BE49-F238E27FC236}">
                <a16:creationId xmlns:a16="http://schemas.microsoft.com/office/drawing/2014/main" id="{9C5704BB-C510-4584-B18A-2E7692270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sp>
        <p:nvSpPr>
          <p:cNvPr id="14" name="object 20">
            <a:extLst>
              <a:ext uri="{FF2B5EF4-FFF2-40B4-BE49-F238E27FC236}">
                <a16:creationId xmlns:a16="http://schemas.microsoft.com/office/drawing/2014/main" id="{2C0BA48C-0B2D-429C-AD1B-BED7B5FA34FB}"/>
              </a:ext>
            </a:extLst>
          </p:cNvPr>
          <p:cNvSpPr txBox="1"/>
          <p:nvPr/>
        </p:nvSpPr>
        <p:spPr>
          <a:xfrm>
            <a:off x="2896867" y="198321"/>
            <a:ext cx="2296169" cy="1246439"/>
          </a:xfrm>
          <a:prstGeom prst="rect">
            <a:avLst/>
          </a:prstGeom>
        </p:spPr>
        <p:txBody>
          <a:bodyPr vert="horz" wrap="square" lIns="0" tIns="6344" rIns="0" bIns="0" rtlCol="0">
            <a:spAutoFit/>
          </a:bodyPr>
          <a:lstStyle/>
          <a:p>
            <a:pPr marL="6344" algn="ctr">
              <a:spcBef>
                <a:spcPts val="50"/>
              </a:spcBef>
            </a:pPr>
            <a:r>
              <a:rPr lang="sq-AL" sz="1400" spc="-3">
                <a:solidFill>
                  <a:srgbClr val="FF4616"/>
                </a:solidFill>
                <a:latin typeface="Roboto"/>
                <a:cs typeface="Roboto"/>
              </a:rPr>
              <a:t>SHTOJCA</a:t>
            </a:r>
            <a:endParaRPr lang="fr-FR" sz="1400" spc="-3">
              <a:solidFill>
                <a:srgbClr val="FF4616"/>
              </a:solidFill>
              <a:latin typeface="Roboto"/>
              <a:cs typeface="Roboto"/>
            </a:endParaRPr>
          </a:p>
          <a:p>
            <a:pPr marL="6344" algn="ctr">
              <a:spcBef>
                <a:spcPts val="50"/>
              </a:spcBef>
            </a:pPr>
            <a:endParaRPr lang="fr-FR" sz="1200" b="1">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r>
              <a:rPr lang="sq-AL" sz="1400">
                <a:solidFill>
                  <a:srgbClr val="FF4616"/>
                </a:solidFill>
                <a:latin typeface="Roboto-Black"/>
                <a:cs typeface="Roboto-Black"/>
              </a:rPr>
              <a:t>Sugjerime për përshtatje</a:t>
            </a:r>
            <a:endParaRPr sz="1400">
              <a:solidFill>
                <a:srgbClr val="FF4616"/>
              </a:solidFill>
              <a:latin typeface="Roboto-Black"/>
              <a:cs typeface="Roboto-Black"/>
            </a:endParaRPr>
          </a:p>
        </p:txBody>
      </p:sp>
      <p:sp>
        <p:nvSpPr>
          <p:cNvPr id="15" name="object 21">
            <a:extLst>
              <a:ext uri="{FF2B5EF4-FFF2-40B4-BE49-F238E27FC236}">
                <a16:creationId xmlns:a16="http://schemas.microsoft.com/office/drawing/2014/main" id="{5690EE28-AFB8-4D97-A575-663B24FB9F6F}"/>
              </a:ext>
            </a:extLst>
          </p:cNvPr>
          <p:cNvSpPr txBox="1"/>
          <p:nvPr/>
        </p:nvSpPr>
        <p:spPr>
          <a:xfrm>
            <a:off x="3100809" y="513085"/>
            <a:ext cx="1888286" cy="567120"/>
          </a:xfrm>
          <a:prstGeom prst="rect">
            <a:avLst/>
          </a:prstGeom>
          <a:ln w="6350">
            <a:solidFill>
              <a:srgbClr val="FF4616"/>
            </a:solidFill>
          </a:ln>
        </p:spPr>
        <p:txBody>
          <a:bodyPr vert="horz" wrap="square" lIns="0" tIns="23155" rIns="0" bIns="0" rtlCol="0">
            <a:spAutoFit/>
          </a:bodyPr>
          <a:lstStyle/>
          <a:p>
            <a:pPr marL="46952" algn="ctr">
              <a:spcBef>
                <a:spcPts val="182"/>
              </a:spcBef>
            </a:pPr>
            <a:endParaRPr lang="fr-FR" sz="900" b="1" spc="-3">
              <a:solidFill>
                <a:srgbClr val="F26A36"/>
              </a:solidFill>
              <a:latin typeface="Roboto"/>
              <a:cs typeface="Roboto"/>
            </a:endParaRPr>
          </a:p>
          <a:p>
            <a:pPr algn="ctr">
              <a:spcBef>
                <a:spcPts val="182"/>
              </a:spcBef>
            </a:pPr>
            <a:r>
              <a:rPr lang="fr-FR" sz="1400" b="1" spc="-3">
                <a:solidFill>
                  <a:srgbClr val="FF4616"/>
                </a:solidFill>
                <a:latin typeface="Roboto"/>
              </a:rPr>
              <a:t>OBJE</a:t>
            </a:r>
            <a:r>
              <a:rPr lang="sq-AL" sz="1400" b="1" spc="-3">
                <a:solidFill>
                  <a:srgbClr val="FF4616"/>
                </a:solidFill>
                <a:latin typeface="Roboto"/>
              </a:rPr>
              <a:t>KTIVI</a:t>
            </a:r>
            <a:r>
              <a:rPr lang="fr-FR" sz="1400" b="1" spc="-3">
                <a:solidFill>
                  <a:srgbClr val="FF4616"/>
                </a:solidFill>
                <a:latin typeface="Roboto"/>
              </a:rPr>
              <a:t>: 66 P</a:t>
            </a:r>
            <a:r>
              <a:rPr lang="sq-AL" sz="1400" b="1" spc="-3">
                <a:solidFill>
                  <a:srgbClr val="FF4616"/>
                </a:solidFill>
                <a:latin typeface="Roboto"/>
              </a:rPr>
              <a:t>IKË</a:t>
            </a:r>
            <a:endParaRPr lang="fr-FR" sz="1400" b="1" spc="-3">
              <a:solidFill>
                <a:srgbClr val="FF4616"/>
              </a:solidFill>
              <a:latin typeface="Roboto"/>
            </a:endParaRPr>
          </a:p>
          <a:p>
            <a:pPr marL="46952" algn="ctr">
              <a:spcBef>
                <a:spcPts val="182"/>
              </a:spcBef>
            </a:pPr>
            <a:endParaRPr sz="900">
              <a:solidFill>
                <a:srgbClr val="F26A36"/>
              </a:solidFill>
              <a:latin typeface="Roboto"/>
              <a:cs typeface="Roboto"/>
            </a:endParaRPr>
          </a:p>
        </p:txBody>
      </p:sp>
      <p:pic>
        <p:nvPicPr>
          <p:cNvPr id="4" name="Picture 3">
            <a:extLst>
              <a:ext uri="{FF2B5EF4-FFF2-40B4-BE49-F238E27FC236}">
                <a16:creationId xmlns:a16="http://schemas.microsoft.com/office/drawing/2014/main" id="{AA707A8C-EAA0-4169-98A5-49F577B01034}"/>
              </a:ext>
            </a:extLst>
          </p:cNvPr>
          <p:cNvPicPr>
            <a:picLocks noChangeAspect="1"/>
          </p:cNvPicPr>
          <p:nvPr/>
        </p:nvPicPr>
        <p:blipFill>
          <a:blip r:embed="rId5" cstate="print"/>
          <a:stretch>
            <a:fillRect/>
          </a:stretch>
        </p:blipFill>
        <p:spPr>
          <a:xfrm rot="16200000">
            <a:off x="-435260" y="3328001"/>
            <a:ext cx="8427019" cy="5048916"/>
          </a:xfrm>
          <a:prstGeom prst="rect">
            <a:avLst/>
          </a:prstGeom>
        </p:spPr>
      </p:pic>
      <p:sp>
        <p:nvSpPr>
          <p:cNvPr id="12" name="TextBox 11">
            <a:extLst>
              <a:ext uri="{FF2B5EF4-FFF2-40B4-BE49-F238E27FC236}">
                <a16:creationId xmlns:a16="http://schemas.microsoft.com/office/drawing/2014/main" id="{18CF77B2-9BA0-4039-BF5A-7C37863C1278}"/>
              </a:ext>
            </a:extLst>
          </p:cNvPr>
          <p:cNvSpPr txBox="1"/>
          <p:nvPr/>
        </p:nvSpPr>
        <p:spPr>
          <a:xfrm>
            <a:off x="6855232" y="10180665"/>
            <a:ext cx="509870" cy="230832"/>
          </a:xfrm>
          <a:prstGeom prst="rect">
            <a:avLst/>
          </a:prstGeom>
          <a:noFill/>
        </p:spPr>
        <p:txBody>
          <a:bodyPr wrap="square">
            <a:spAutoFit/>
          </a:bodyPr>
          <a:lstStyle/>
          <a:p>
            <a:pPr algn="ctr"/>
            <a:r>
              <a:rPr lang="fr-FR" sz="900" spc="-90" dirty="0">
                <a:latin typeface="Roboto" panose="02000000000000000000" pitchFamily="2" charset="0"/>
                <a:ea typeface="Roboto" panose="02000000000000000000" pitchFamily="2" charset="0"/>
              </a:rPr>
              <a:t> 37</a:t>
            </a:r>
            <a:endParaRPr lang="fr-FR" sz="900" dirty="0">
              <a:latin typeface="Roboto" panose="02000000000000000000" pitchFamily="2" charset="0"/>
              <a:ea typeface="Roboto" panose="02000000000000000000" pitchFamily="2" charset="0"/>
            </a:endParaRPr>
          </a:p>
        </p:txBody>
      </p:sp>
      <p:cxnSp>
        <p:nvCxnSpPr>
          <p:cNvPr id="13" name="Straight Connector 12">
            <a:extLst>
              <a:ext uri="{FF2B5EF4-FFF2-40B4-BE49-F238E27FC236}">
                <a16:creationId xmlns:a16="http://schemas.microsoft.com/office/drawing/2014/main" id="{053BD17A-CC3F-4A7E-BD77-39E4D962744A}"/>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16" name="object 44">
            <a:extLst>
              <a:ext uri="{FF2B5EF4-FFF2-40B4-BE49-F238E27FC236}">
                <a16:creationId xmlns:a16="http://schemas.microsoft.com/office/drawing/2014/main" id="{CFC58B16-E44E-4FDA-B967-FD3FAD6B3197}"/>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4172806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CACDA74C-5832-8E4D-9E62-2352F806B1D4}"/>
              </a:ext>
            </a:extLst>
          </p:cNvPr>
          <p:cNvSpPr/>
          <p:nvPr/>
        </p:nvSpPr>
        <p:spPr>
          <a:xfrm>
            <a:off x="0" y="0"/>
            <a:ext cx="7556500" cy="44406"/>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979"/>
          </a:p>
        </p:txBody>
      </p:sp>
      <p:pic>
        <p:nvPicPr>
          <p:cNvPr id="8" name="Image 24" descr="PLAY_V_Q.png">
            <a:extLst>
              <a:ext uri="{FF2B5EF4-FFF2-40B4-BE49-F238E27FC236}">
                <a16:creationId xmlns:a16="http://schemas.microsoft.com/office/drawing/2014/main" id="{DE4EC6A4-226D-47CE-898D-BF962A9AA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011" y="155391"/>
            <a:ext cx="948732" cy="841483"/>
          </a:xfrm>
          <a:prstGeom prst="rect">
            <a:avLst/>
          </a:prstGeom>
        </p:spPr>
      </p:pic>
      <p:pic>
        <p:nvPicPr>
          <p:cNvPr id="9" name="Image 18">
            <a:extLst>
              <a:ext uri="{FF2B5EF4-FFF2-40B4-BE49-F238E27FC236}">
                <a16:creationId xmlns:a16="http://schemas.microsoft.com/office/drawing/2014/main" id="{9C5704BB-C510-4584-B18A-2E7692270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sp>
        <p:nvSpPr>
          <p:cNvPr id="14" name="object 20">
            <a:extLst>
              <a:ext uri="{FF2B5EF4-FFF2-40B4-BE49-F238E27FC236}">
                <a16:creationId xmlns:a16="http://schemas.microsoft.com/office/drawing/2014/main" id="{2C0BA48C-0B2D-429C-AD1B-BED7B5FA34FB}"/>
              </a:ext>
            </a:extLst>
          </p:cNvPr>
          <p:cNvSpPr txBox="1"/>
          <p:nvPr/>
        </p:nvSpPr>
        <p:spPr>
          <a:xfrm>
            <a:off x="2896867" y="198321"/>
            <a:ext cx="2296169" cy="1246439"/>
          </a:xfrm>
          <a:prstGeom prst="rect">
            <a:avLst/>
          </a:prstGeom>
        </p:spPr>
        <p:txBody>
          <a:bodyPr vert="horz" wrap="square" lIns="0" tIns="6344" rIns="0" bIns="0" rtlCol="0">
            <a:spAutoFit/>
          </a:bodyPr>
          <a:lstStyle/>
          <a:p>
            <a:pPr marL="6344" algn="ctr">
              <a:spcBef>
                <a:spcPts val="50"/>
              </a:spcBef>
            </a:pPr>
            <a:r>
              <a:rPr lang="sq-AL" sz="1400" spc="-3" dirty="0">
                <a:solidFill>
                  <a:srgbClr val="FF4616"/>
                </a:solidFill>
                <a:latin typeface="Roboto"/>
                <a:cs typeface="Roboto"/>
              </a:rPr>
              <a:t>SHTOJCA</a:t>
            </a:r>
            <a:endParaRPr lang="fr-FR" sz="1400" spc="-3" dirty="0">
              <a:solidFill>
                <a:srgbClr val="FF4616"/>
              </a:solidFill>
              <a:latin typeface="Roboto"/>
              <a:cs typeface="Roboto"/>
            </a:endParaRPr>
          </a:p>
          <a:p>
            <a:pPr marL="6344" algn="ctr">
              <a:spcBef>
                <a:spcPts val="50"/>
              </a:spcBef>
            </a:pPr>
            <a:endParaRPr lang="fr-FR" sz="1200" b="1" dirty="0">
              <a:solidFill>
                <a:srgbClr val="974797"/>
              </a:solidFill>
              <a:latin typeface="Roboto-Black"/>
              <a:cs typeface="Roboto-Black"/>
            </a:endParaRPr>
          </a:p>
          <a:p>
            <a:pPr marL="6344" algn="ctr">
              <a:spcBef>
                <a:spcPts val="50"/>
              </a:spcBef>
            </a:pPr>
            <a:endParaRPr lang="fr-FR" sz="1200" dirty="0">
              <a:solidFill>
                <a:srgbClr val="974797"/>
              </a:solidFill>
              <a:latin typeface="Roboto-Black"/>
              <a:cs typeface="Roboto-Black"/>
            </a:endParaRPr>
          </a:p>
          <a:p>
            <a:pPr marL="6344" algn="ctr">
              <a:spcBef>
                <a:spcPts val="50"/>
              </a:spcBef>
            </a:pPr>
            <a:endParaRPr lang="fr-FR" sz="1200" dirty="0">
              <a:solidFill>
                <a:srgbClr val="974797"/>
              </a:solidFill>
              <a:latin typeface="Roboto-Black"/>
              <a:cs typeface="Roboto-Black"/>
            </a:endParaRPr>
          </a:p>
          <a:p>
            <a:pPr marL="6344" algn="ctr">
              <a:spcBef>
                <a:spcPts val="50"/>
              </a:spcBef>
            </a:pPr>
            <a:endParaRPr lang="fr-FR" sz="1200" dirty="0">
              <a:solidFill>
                <a:srgbClr val="974797"/>
              </a:solidFill>
              <a:latin typeface="Roboto-Black"/>
              <a:cs typeface="Roboto-Black"/>
            </a:endParaRPr>
          </a:p>
          <a:p>
            <a:pPr marL="6344" algn="ctr">
              <a:spcBef>
                <a:spcPts val="50"/>
              </a:spcBef>
            </a:pPr>
            <a:r>
              <a:rPr lang="en-GB" sz="1400" spc="-3" dirty="0" err="1">
                <a:solidFill>
                  <a:srgbClr val="FF4616"/>
                </a:solidFill>
                <a:latin typeface="Roboto"/>
                <a:cs typeface="Roboto"/>
              </a:rPr>
              <a:t>Anekse</a:t>
            </a:r>
            <a:r>
              <a:rPr lang="en-GB" sz="1400" spc="-3" dirty="0">
                <a:solidFill>
                  <a:srgbClr val="FF4616"/>
                </a:solidFill>
                <a:latin typeface="Roboto"/>
                <a:cs typeface="Roboto"/>
              </a:rPr>
              <a:t> </a:t>
            </a:r>
            <a:r>
              <a:rPr lang="en-GB" sz="1400" spc="-3" dirty="0" err="1">
                <a:solidFill>
                  <a:srgbClr val="FF4616"/>
                </a:solidFill>
                <a:latin typeface="Roboto"/>
                <a:cs typeface="Roboto"/>
              </a:rPr>
              <a:t>Vizuele</a:t>
            </a:r>
            <a:r>
              <a:rPr lang="en-GB" sz="1400" spc="-3" dirty="0">
                <a:solidFill>
                  <a:srgbClr val="FF4616"/>
                </a:solidFill>
                <a:latin typeface="Roboto"/>
                <a:cs typeface="Roboto"/>
              </a:rPr>
              <a:t> 1/3 </a:t>
            </a:r>
            <a:endParaRPr lang="sq-AL" sz="1400" spc="-3" dirty="0">
              <a:solidFill>
                <a:srgbClr val="FF4616"/>
              </a:solidFill>
              <a:latin typeface="Roboto"/>
              <a:cs typeface="Roboto"/>
            </a:endParaRPr>
          </a:p>
        </p:txBody>
      </p:sp>
      <p:sp>
        <p:nvSpPr>
          <p:cNvPr id="15" name="object 21">
            <a:extLst>
              <a:ext uri="{FF2B5EF4-FFF2-40B4-BE49-F238E27FC236}">
                <a16:creationId xmlns:a16="http://schemas.microsoft.com/office/drawing/2014/main" id="{5690EE28-AFB8-4D97-A575-663B24FB9F6F}"/>
              </a:ext>
            </a:extLst>
          </p:cNvPr>
          <p:cNvSpPr txBox="1"/>
          <p:nvPr/>
        </p:nvSpPr>
        <p:spPr>
          <a:xfrm>
            <a:off x="3100809" y="513085"/>
            <a:ext cx="1888286" cy="567120"/>
          </a:xfrm>
          <a:prstGeom prst="rect">
            <a:avLst/>
          </a:prstGeom>
          <a:ln w="6350">
            <a:solidFill>
              <a:srgbClr val="FF4616"/>
            </a:solidFill>
          </a:ln>
        </p:spPr>
        <p:txBody>
          <a:bodyPr vert="horz" wrap="square" lIns="0" tIns="23155" rIns="0" bIns="0" rtlCol="0">
            <a:spAutoFit/>
          </a:bodyPr>
          <a:lstStyle/>
          <a:p>
            <a:pPr marL="46952" algn="ctr">
              <a:spcBef>
                <a:spcPts val="182"/>
              </a:spcBef>
            </a:pPr>
            <a:endParaRPr lang="fr-FR" sz="900" b="1" spc="-3">
              <a:solidFill>
                <a:srgbClr val="F26A36"/>
              </a:solidFill>
              <a:latin typeface="Roboto"/>
              <a:cs typeface="Roboto"/>
            </a:endParaRPr>
          </a:p>
          <a:p>
            <a:pPr algn="ctr">
              <a:spcBef>
                <a:spcPts val="182"/>
              </a:spcBef>
            </a:pPr>
            <a:r>
              <a:rPr lang="fr-FR" sz="1400" b="1" spc="-3">
                <a:solidFill>
                  <a:srgbClr val="FF4616"/>
                </a:solidFill>
                <a:latin typeface="Roboto"/>
              </a:rPr>
              <a:t>OBJE</a:t>
            </a:r>
            <a:r>
              <a:rPr lang="sq-AL" sz="1400" b="1" spc="-3">
                <a:solidFill>
                  <a:srgbClr val="FF4616"/>
                </a:solidFill>
                <a:latin typeface="Roboto"/>
              </a:rPr>
              <a:t>KTIVI</a:t>
            </a:r>
            <a:r>
              <a:rPr lang="fr-FR" sz="1400" b="1" spc="-3">
                <a:solidFill>
                  <a:srgbClr val="FF4616"/>
                </a:solidFill>
                <a:latin typeface="Roboto"/>
              </a:rPr>
              <a:t>: 66 P</a:t>
            </a:r>
            <a:r>
              <a:rPr lang="sq-AL" sz="1400" b="1" spc="-3">
                <a:solidFill>
                  <a:srgbClr val="FF4616"/>
                </a:solidFill>
                <a:latin typeface="Roboto"/>
              </a:rPr>
              <a:t>IKË</a:t>
            </a:r>
            <a:endParaRPr lang="fr-FR" sz="1400" b="1" spc="-3">
              <a:solidFill>
                <a:srgbClr val="FF4616"/>
              </a:solidFill>
              <a:latin typeface="Roboto"/>
            </a:endParaRPr>
          </a:p>
          <a:p>
            <a:pPr marL="46952" algn="ctr">
              <a:spcBef>
                <a:spcPts val="182"/>
              </a:spcBef>
            </a:pPr>
            <a:endParaRPr sz="900">
              <a:solidFill>
                <a:srgbClr val="F26A36"/>
              </a:solidFill>
              <a:latin typeface="Roboto"/>
              <a:cs typeface="Roboto"/>
            </a:endParaRPr>
          </a:p>
        </p:txBody>
      </p:sp>
      <p:sp>
        <p:nvSpPr>
          <p:cNvPr id="12" name="TextBox 11">
            <a:extLst>
              <a:ext uri="{FF2B5EF4-FFF2-40B4-BE49-F238E27FC236}">
                <a16:creationId xmlns:a16="http://schemas.microsoft.com/office/drawing/2014/main" id="{18CF77B2-9BA0-4039-BF5A-7C37863C1278}"/>
              </a:ext>
            </a:extLst>
          </p:cNvPr>
          <p:cNvSpPr txBox="1"/>
          <p:nvPr/>
        </p:nvSpPr>
        <p:spPr>
          <a:xfrm>
            <a:off x="6855232" y="10180665"/>
            <a:ext cx="509870" cy="230832"/>
          </a:xfrm>
          <a:prstGeom prst="rect">
            <a:avLst/>
          </a:prstGeom>
          <a:noFill/>
        </p:spPr>
        <p:txBody>
          <a:bodyPr wrap="square">
            <a:spAutoFit/>
          </a:bodyPr>
          <a:lstStyle/>
          <a:p>
            <a:pPr algn="ctr"/>
            <a:r>
              <a:rPr lang="fr-FR" sz="900" spc="-90" dirty="0">
                <a:latin typeface="Roboto" panose="02000000000000000000" pitchFamily="2" charset="0"/>
                <a:ea typeface="Roboto" panose="02000000000000000000" pitchFamily="2" charset="0"/>
              </a:rPr>
              <a:t> 38</a:t>
            </a:r>
            <a:endParaRPr lang="fr-FR" sz="900" dirty="0">
              <a:latin typeface="Roboto" panose="02000000000000000000" pitchFamily="2" charset="0"/>
              <a:ea typeface="Roboto" panose="02000000000000000000" pitchFamily="2" charset="0"/>
            </a:endParaRPr>
          </a:p>
        </p:txBody>
      </p:sp>
      <p:cxnSp>
        <p:nvCxnSpPr>
          <p:cNvPr id="13" name="Straight Connector 12">
            <a:extLst>
              <a:ext uri="{FF2B5EF4-FFF2-40B4-BE49-F238E27FC236}">
                <a16:creationId xmlns:a16="http://schemas.microsoft.com/office/drawing/2014/main" id="{053BD17A-CC3F-4A7E-BD77-39E4D962744A}"/>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16" name="object 44">
            <a:extLst>
              <a:ext uri="{FF2B5EF4-FFF2-40B4-BE49-F238E27FC236}">
                <a16:creationId xmlns:a16="http://schemas.microsoft.com/office/drawing/2014/main" id="{CFC58B16-E44E-4FDA-B967-FD3FAD6B3197}"/>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pic>
        <p:nvPicPr>
          <p:cNvPr id="11" name="Picture 10">
            <a:extLst>
              <a:ext uri="{FF2B5EF4-FFF2-40B4-BE49-F238E27FC236}">
                <a16:creationId xmlns:a16="http://schemas.microsoft.com/office/drawing/2014/main" id="{679EF639-0A03-494E-AAAF-C8EBE456CCF3}"/>
              </a:ext>
            </a:extLst>
          </p:cNvPr>
          <p:cNvPicPr>
            <a:picLocks noChangeAspect="1"/>
          </p:cNvPicPr>
          <p:nvPr/>
        </p:nvPicPr>
        <p:blipFill>
          <a:blip r:embed="rId5" cstate="print"/>
          <a:stretch>
            <a:fillRect/>
          </a:stretch>
        </p:blipFill>
        <p:spPr>
          <a:xfrm>
            <a:off x="734166" y="1635469"/>
            <a:ext cx="6388371" cy="8145766"/>
          </a:xfrm>
          <a:prstGeom prst="rect">
            <a:avLst/>
          </a:prstGeom>
        </p:spPr>
      </p:pic>
    </p:spTree>
    <p:extLst>
      <p:ext uri="{BB962C8B-B14F-4D97-AF65-F5344CB8AC3E}">
        <p14:creationId xmlns:p14="http://schemas.microsoft.com/office/powerpoint/2010/main" val="3083606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2419-729F-4DF5-929C-73B82FA5315F}"/>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D4622F24-1B66-4CD7-B0B2-4671CAF857C7}"/>
              </a:ext>
            </a:extLst>
          </p:cNvPr>
          <p:cNvSpPr>
            <a:spLocks noGrp="1"/>
          </p:cNvSpPr>
          <p:nvPr>
            <p:ph idx="1"/>
          </p:nvPr>
        </p:nvSpPr>
        <p:spPr/>
        <p:txBody>
          <a:bodyPr/>
          <a:lstStyle/>
          <a:p>
            <a:endParaRPr lang="fr-FR"/>
          </a:p>
        </p:txBody>
      </p:sp>
      <p:pic>
        <p:nvPicPr>
          <p:cNvPr id="4" name="Content Placeholder 4" descr="Icon&#10;&#10;Description automatically generated">
            <a:extLst>
              <a:ext uri="{FF2B5EF4-FFF2-40B4-BE49-F238E27FC236}">
                <a16:creationId xmlns:a16="http://schemas.microsoft.com/office/drawing/2014/main" id="{BC35DE4D-6497-473B-BEAB-E4FA723C6481}"/>
              </a:ext>
            </a:extLst>
          </p:cNvPr>
          <p:cNvPicPr>
            <a:picLocks noChangeAspect="1"/>
          </p:cNvPicPr>
          <p:nvPr/>
        </p:nvPicPr>
        <p:blipFill rotWithShape="1">
          <a:blip r:embed="rId2">
            <a:extLst>
              <a:ext uri="{28A0092B-C50C-407E-A947-70E740481C1C}">
                <a14:useLocalDpi xmlns:a14="http://schemas.microsoft.com/office/drawing/2010/main" val="0"/>
              </a:ext>
            </a:extLst>
          </a:blip>
          <a:srcRect b="5324"/>
          <a:stretch/>
        </p:blipFill>
        <p:spPr>
          <a:xfrm>
            <a:off x="414108" y="582803"/>
            <a:ext cx="6720360" cy="9482125"/>
          </a:xfrm>
          <a:prstGeom prst="rect">
            <a:avLst/>
          </a:prstGeom>
        </p:spPr>
      </p:pic>
      <p:pic>
        <p:nvPicPr>
          <p:cNvPr id="6" name="Image 24" descr="PLAY_V_Q.png">
            <a:extLst>
              <a:ext uri="{FF2B5EF4-FFF2-40B4-BE49-F238E27FC236}">
                <a16:creationId xmlns:a16="http://schemas.microsoft.com/office/drawing/2014/main" id="{8D563581-F71A-429B-9E9A-982DE67B8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152" y="260762"/>
            <a:ext cx="929475" cy="824403"/>
          </a:xfrm>
          <a:prstGeom prst="rect">
            <a:avLst/>
          </a:prstGeom>
        </p:spPr>
      </p:pic>
      <p:pic>
        <p:nvPicPr>
          <p:cNvPr id="7" name="Image 18">
            <a:extLst>
              <a:ext uri="{FF2B5EF4-FFF2-40B4-BE49-F238E27FC236}">
                <a16:creationId xmlns:a16="http://schemas.microsoft.com/office/drawing/2014/main" id="{8ED283F5-E7B8-498E-BA33-E3AB755F21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435" y="-4897"/>
            <a:ext cx="2539183" cy="1269591"/>
          </a:xfrm>
          <a:prstGeom prst="rect">
            <a:avLst/>
          </a:prstGeom>
        </p:spPr>
      </p:pic>
      <p:sp>
        <p:nvSpPr>
          <p:cNvPr id="8" name="object 20">
            <a:extLst>
              <a:ext uri="{FF2B5EF4-FFF2-40B4-BE49-F238E27FC236}">
                <a16:creationId xmlns:a16="http://schemas.microsoft.com/office/drawing/2014/main" id="{EE512D05-DC09-4C33-963A-49DE83C9DB25}"/>
              </a:ext>
            </a:extLst>
          </p:cNvPr>
          <p:cNvSpPr txBox="1"/>
          <p:nvPr/>
        </p:nvSpPr>
        <p:spPr>
          <a:xfrm>
            <a:off x="2914757" y="302820"/>
            <a:ext cx="2249563" cy="1152360"/>
          </a:xfrm>
          <a:prstGeom prst="rect">
            <a:avLst/>
          </a:prstGeom>
        </p:spPr>
        <p:txBody>
          <a:bodyPr vert="horz" wrap="square" lIns="0" tIns="6216" rIns="0" bIns="0" rtlCol="0">
            <a:spAutoFit/>
          </a:bodyPr>
          <a:lstStyle/>
          <a:p>
            <a:pPr marL="6216" algn="ctr">
              <a:spcBef>
                <a:spcPts val="49"/>
              </a:spcBef>
            </a:pPr>
            <a:r>
              <a:rPr lang="sq-AL" sz="1372" spc="-3" dirty="0">
                <a:solidFill>
                  <a:srgbClr val="FF4616"/>
                </a:solidFill>
                <a:latin typeface="Roboto"/>
                <a:cs typeface="Roboto"/>
              </a:rPr>
              <a:t>SHTOJCA</a:t>
            </a:r>
            <a:endParaRPr lang="fr-FR" sz="1372" spc="-3" dirty="0">
              <a:solidFill>
                <a:srgbClr val="FF4616"/>
              </a:solidFill>
              <a:latin typeface="Roboto"/>
              <a:cs typeface="Roboto"/>
            </a:endParaRPr>
          </a:p>
          <a:p>
            <a:pPr marL="6216" algn="ctr">
              <a:spcBef>
                <a:spcPts val="49"/>
              </a:spcBef>
            </a:pPr>
            <a:endParaRPr lang="fr-FR" sz="1176" b="1" dirty="0">
              <a:solidFill>
                <a:srgbClr val="974797"/>
              </a:solidFill>
              <a:latin typeface="Roboto-Black"/>
              <a:cs typeface="Roboto-Black"/>
            </a:endParaRPr>
          </a:p>
          <a:p>
            <a:pPr marL="6216" algn="ctr">
              <a:spcBef>
                <a:spcPts val="49"/>
              </a:spcBef>
            </a:pPr>
            <a:endParaRPr lang="fr-FR" sz="1176" dirty="0">
              <a:solidFill>
                <a:srgbClr val="974797"/>
              </a:solidFill>
              <a:latin typeface="Roboto-Black"/>
              <a:cs typeface="Roboto-Black"/>
            </a:endParaRPr>
          </a:p>
          <a:p>
            <a:pPr marL="6216" algn="ctr">
              <a:spcBef>
                <a:spcPts val="49"/>
              </a:spcBef>
            </a:pPr>
            <a:endParaRPr lang="fr-FR" sz="1176" dirty="0">
              <a:solidFill>
                <a:srgbClr val="974797"/>
              </a:solidFill>
              <a:latin typeface="Roboto-Black"/>
              <a:cs typeface="Roboto-Black"/>
            </a:endParaRPr>
          </a:p>
          <a:p>
            <a:pPr marL="6216" algn="ctr">
              <a:spcBef>
                <a:spcPts val="49"/>
              </a:spcBef>
            </a:pPr>
            <a:endParaRPr lang="fr-FR" sz="1176" dirty="0">
              <a:solidFill>
                <a:srgbClr val="974797"/>
              </a:solidFill>
              <a:latin typeface="Roboto-Black"/>
              <a:cs typeface="Roboto-Black"/>
            </a:endParaRPr>
          </a:p>
          <a:p>
            <a:pPr marL="6216" algn="ctr">
              <a:spcBef>
                <a:spcPts val="49"/>
              </a:spcBef>
            </a:pPr>
            <a:r>
              <a:rPr lang="en-GB" sz="1372" spc="-3" dirty="0" err="1">
                <a:solidFill>
                  <a:srgbClr val="FF4616"/>
                </a:solidFill>
                <a:latin typeface="Roboto"/>
                <a:cs typeface="Roboto"/>
              </a:rPr>
              <a:t>Anekse</a:t>
            </a:r>
            <a:r>
              <a:rPr lang="en-GB" sz="1372" spc="-3" dirty="0">
                <a:solidFill>
                  <a:srgbClr val="FF4616"/>
                </a:solidFill>
                <a:latin typeface="Roboto"/>
                <a:cs typeface="Roboto"/>
              </a:rPr>
              <a:t> </a:t>
            </a:r>
            <a:r>
              <a:rPr lang="en-GB" sz="1372" spc="-3" dirty="0" err="1">
                <a:solidFill>
                  <a:srgbClr val="FF4616"/>
                </a:solidFill>
                <a:latin typeface="Roboto"/>
                <a:cs typeface="Roboto"/>
              </a:rPr>
              <a:t>Vizuele</a:t>
            </a:r>
            <a:r>
              <a:rPr lang="en-GB" sz="1372" spc="-3" dirty="0">
                <a:solidFill>
                  <a:srgbClr val="FF4616"/>
                </a:solidFill>
                <a:latin typeface="Roboto"/>
                <a:cs typeface="Roboto"/>
              </a:rPr>
              <a:t> 2/3 </a:t>
            </a:r>
            <a:endParaRPr lang="sq-AL" sz="1372" spc="-3" dirty="0">
              <a:solidFill>
                <a:srgbClr val="FF4616"/>
              </a:solidFill>
              <a:latin typeface="Roboto"/>
              <a:cs typeface="Roboto"/>
            </a:endParaRPr>
          </a:p>
        </p:txBody>
      </p:sp>
      <p:sp>
        <p:nvSpPr>
          <p:cNvPr id="9" name="object 21">
            <a:extLst>
              <a:ext uri="{FF2B5EF4-FFF2-40B4-BE49-F238E27FC236}">
                <a16:creationId xmlns:a16="http://schemas.microsoft.com/office/drawing/2014/main" id="{2075FE0C-D239-4448-9E9A-4F694134F5DB}"/>
              </a:ext>
            </a:extLst>
          </p:cNvPr>
          <p:cNvSpPr txBox="1"/>
          <p:nvPr/>
        </p:nvSpPr>
        <p:spPr>
          <a:xfrm>
            <a:off x="3114559" y="611196"/>
            <a:ext cx="1849959" cy="556835"/>
          </a:xfrm>
          <a:prstGeom prst="rect">
            <a:avLst/>
          </a:prstGeom>
          <a:ln w="6350">
            <a:solidFill>
              <a:srgbClr val="FF4616"/>
            </a:solidFill>
          </a:ln>
        </p:spPr>
        <p:txBody>
          <a:bodyPr vert="horz" wrap="square" lIns="0" tIns="22685" rIns="0" bIns="0" rtlCol="0">
            <a:spAutoFit/>
          </a:bodyPr>
          <a:lstStyle/>
          <a:p>
            <a:pPr marL="46002" algn="ctr">
              <a:spcBef>
                <a:spcPts val="178"/>
              </a:spcBef>
            </a:pPr>
            <a:endParaRPr lang="fr-FR" sz="882" b="1" spc="-3">
              <a:solidFill>
                <a:srgbClr val="F26A36"/>
              </a:solidFill>
              <a:latin typeface="Roboto"/>
              <a:cs typeface="Roboto"/>
            </a:endParaRPr>
          </a:p>
          <a:p>
            <a:pPr algn="ctr">
              <a:spcBef>
                <a:spcPts val="178"/>
              </a:spcBef>
            </a:pPr>
            <a:r>
              <a:rPr lang="fr-FR" sz="1372" b="1" spc="-3">
                <a:solidFill>
                  <a:srgbClr val="FF4616"/>
                </a:solidFill>
                <a:latin typeface="Roboto"/>
              </a:rPr>
              <a:t>OBJE</a:t>
            </a:r>
            <a:r>
              <a:rPr lang="sq-AL" sz="1372" b="1" spc="-3">
                <a:solidFill>
                  <a:srgbClr val="FF4616"/>
                </a:solidFill>
                <a:latin typeface="Roboto"/>
              </a:rPr>
              <a:t>KTIVI</a:t>
            </a:r>
            <a:r>
              <a:rPr lang="fr-FR" sz="1372" b="1" spc="-3">
                <a:solidFill>
                  <a:srgbClr val="FF4616"/>
                </a:solidFill>
                <a:latin typeface="Roboto"/>
              </a:rPr>
              <a:t>: 66 P</a:t>
            </a:r>
            <a:r>
              <a:rPr lang="sq-AL" sz="1372" b="1" spc="-3">
                <a:solidFill>
                  <a:srgbClr val="FF4616"/>
                </a:solidFill>
                <a:latin typeface="Roboto"/>
              </a:rPr>
              <a:t>IKË</a:t>
            </a:r>
            <a:endParaRPr lang="fr-FR" sz="1372" b="1" spc="-3">
              <a:solidFill>
                <a:srgbClr val="FF4616"/>
              </a:solidFill>
              <a:latin typeface="Roboto"/>
            </a:endParaRPr>
          </a:p>
          <a:p>
            <a:pPr marL="46002" algn="ctr">
              <a:spcBef>
                <a:spcPts val="178"/>
              </a:spcBef>
            </a:pPr>
            <a:endParaRPr sz="882">
              <a:solidFill>
                <a:srgbClr val="F26A36"/>
              </a:solidFill>
              <a:latin typeface="Roboto"/>
              <a:cs typeface="Roboto"/>
            </a:endParaRPr>
          </a:p>
        </p:txBody>
      </p:sp>
      <p:sp>
        <p:nvSpPr>
          <p:cNvPr id="10" name="TextBox 9">
            <a:extLst>
              <a:ext uri="{FF2B5EF4-FFF2-40B4-BE49-F238E27FC236}">
                <a16:creationId xmlns:a16="http://schemas.microsoft.com/office/drawing/2014/main" id="{1065B980-ABEB-41CC-B2DA-A6305AB4A196}"/>
              </a:ext>
            </a:extLst>
          </p:cNvPr>
          <p:cNvSpPr txBox="1"/>
          <p:nvPr/>
        </p:nvSpPr>
        <p:spPr>
          <a:xfrm>
            <a:off x="6792778" y="10191732"/>
            <a:ext cx="499521" cy="228076"/>
          </a:xfrm>
          <a:prstGeom prst="rect">
            <a:avLst/>
          </a:prstGeom>
          <a:noFill/>
        </p:spPr>
        <p:txBody>
          <a:bodyPr wrap="square">
            <a:spAutoFit/>
          </a:bodyPr>
          <a:lstStyle/>
          <a:p>
            <a:pPr algn="ctr"/>
            <a:r>
              <a:rPr lang="fr-FR" sz="882" spc="-89" dirty="0">
                <a:latin typeface="Roboto" panose="02000000000000000000" pitchFamily="2" charset="0"/>
                <a:ea typeface="Roboto" panose="02000000000000000000" pitchFamily="2" charset="0"/>
              </a:rPr>
              <a:t> 39</a:t>
            </a:r>
            <a:endParaRPr lang="fr-FR" sz="882" dirty="0">
              <a:latin typeface="Roboto" panose="02000000000000000000" pitchFamily="2" charset="0"/>
              <a:ea typeface="Roboto" panose="02000000000000000000" pitchFamily="2" charset="0"/>
            </a:endParaRPr>
          </a:p>
        </p:txBody>
      </p:sp>
      <p:cxnSp>
        <p:nvCxnSpPr>
          <p:cNvPr id="11" name="Straight Connector 10">
            <a:extLst>
              <a:ext uri="{FF2B5EF4-FFF2-40B4-BE49-F238E27FC236}">
                <a16:creationId xmlns:a16="http://schemas.microsoft.com/office/drawing/2014/main" id="{0441A56A-1D1A-44DA-ABEA-2FC91ED8B6BF}"/>
              </a:ext>
            </a:extLst>
          </p:cNvPr>
          <p:cNvCxnSpPr>
            <a:cxnSpLocks/>
          </p:cNvCxnSpPr>
          <p:nvPr/>
        </p:nvCxnSpPr>
        <p:spPr>
          <a:xfrm>
            <a:off x="4925563" y="10409193"/>
            <a:ext cx="2366735"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12" name="object 44">
            <a:extLst>
              <a:ext uri="{FF2B5EF4-FFF2-40B4-BE49-F238E27FC236}">
                <a16:creationId xmlns:a16="http://schemas.microsoft.com/office/drawing/2014/main" id="{DFC3F482-3B88-40AC-9482-6F155BAC56F1}"/>
              </a:ext>
            </a:extLst>
          </p:cNvPr>
          <p:cNvSpPr txBox="1">
            <a:spLocks/>
          </p:cNvSpPr>
          <p:nvPr/>
        </p:nvSpPr>
        <p:spPr>
          <a:xfrm>
            <a:off x="4933154" y="10218882"/>
            <a:ext cx="1998069" cy="301898"/>
          </a:xfrm>
          <a:prstGeom prst="rect">
            <a:avLst/>
          </a:prstGeom>
        </p:spPr>
        <p:txBody>
          <a:bodyPr vert="horz" wrap="square" lIns="0" tIns="17419"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443">
              <a:spcBef>
                <a:spcPts val="137"/>
              </a:spcBef>
            </a:pPr>
            <a:r>
              <a:rPr lang="sq-AL" sz="882" dirty="0">
                <a:solidFill>
                  <a:schemeClr val="bg1">
                    <a:lumMod val="50000"/>
                  </a:schemeClr>
                </a:solidFill>
                <a:latin typeface="Roboto" panose="02000000000000000000"/>
                <a:cs typeface="Branding-Semilight"/>
              </a:rPr>
              <a:t>TË GJITHË LOJTARË, TË GJITHË MIQ</a:t>
            </a:r>
            <a:endParaRPr lang="sq-AL" sz="882" dirty="0">
              <a:solidFill>
                <a:schemeClr val="bg1">
                  <a:lumMod val="50000"/>
                </a:schemeClr>
              </a:solidFill>
              <a:latin typeface="Roboto" panose="02000000000000000000"/>
              <a:ea typeface="Roboto"/>
              <a:cs typeface="Branding-Semilight"/>
            </a:endParaRPr>
          </a:p>
          <a:p>
            <a:pPr marL="12443">
              <a:spcBef>
                <a:spcPts val="137"/>
              </a:spcBef>
            </a:pPr>
            <a:endParaRPr lang="fr-FR" sz="882" dirty="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78843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CACDA74C-5832-8E4D-9E62-2352F806B1D4}"/>
              </a:ext>
            </a:extLst>
          </p:cNvPr>
          <p:cNvSpPr/>
          <p:nvPr/>
        </p:nvSpPr>
        <p:spPr>
          <a:xfrm>
            <a:off x="0" y="0"/>
            <a:ext cx="7556500" cy="44406"/>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979"/>
          </a:p>
        </p:txBody>
      </p:sp>
      <p:pic>
        <p:nvPicPr>
          <p:cNvPr id="8" name="Image 24" descr="PLAY_V_Q.png">
            <a:extLst>
              <a:ext uri="{FF2B5EF4-FFF2-40B4-BE49-F238E27FC236}">
                <a16:creationId xmlns:a16="http://schemas.microsoft.com/office/drawing/2014/main" id="{DE4EC6A4-226D-47CE-898D-BF962A9AA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011" y="155391"/>
            <a:ext cx="948732" cy="841483"/>
          </a:xfrm>
          <a:prstGeom prst="rect">
            <a:avLst/>
          </a:prstGeom>
        </p:spPr>
      </p:pic>
      <p:pic>
        <p:nvPicPr>
          <p:cNvPr id="9" name="Image 18">
            <a:extLst>
              <a:ext uri="{FF2B5EF4-FFF2-40B4-BE49-F238E27FC236}">
                <a16:creationId xmlns:a16="http://schemas.microsoft.com/office/drawing/2014/main" id="{9C5704BB-C510-4584-B18A-2E7692270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sp>
        <p:nvSpPr>
          <p:cNvPr id="14" name="object 20">
            <a:extLst>
              <a:ext uri="{FF2B5EF4-FFF2-40B4-BE49-F238E27FC236}">
                <a16:creationId xmlns:a16="http://schemas.microsoft.com/office/drawing/2014/main" id="{2C0BA48C-0B2D-429C-AD1B-BED7B5FA34FB}"/>
              </a:ext>
            </a:extLst>
          </p:cNvPr>
          <p:cNvSpPr txBox="1"/>
          <p:nvPr/>
        </p:nvSpPr>
        <p:spPr>
          <a:xfrm>
            <a:off x="2896867" y="198321"/>
            <a:ext cx="2296169" cy="1246439"/>
          </a:xfrm>
          <a:prstGeom prst="rect">
            <a:avLst/>
          </a:prstGeom>
        </p:spPr>
        <p:txBody>
          <a:bodyPr vert="horz" wrap="square" lIns="0" tIns="6344" rIns="0" bIns="0" rtlCol="0">
            <a:spAutoFit/>
          </a:bodyPr>
          <a:lstStyle/>
          <a:p>
            <a:pPr marL="6344" algn="ctr">
              <a:spcBef>
                <a:spcPts val="50"/>
              </a:spcBef>
            </a:pPr>
            <a:r>
              <a:rPr lang="sq-AL" sz="1400" spc="-3" dirty="0">
                <a:solidFill>
                  <a:srgbClr val="FF4616"/>
                </a:solidFill>
                <a:latin typeface="Roboto"/>
                <a:cs typeface="Roboto"/>
              </a:rPr>
              <a:t>SHTOJCA</a:t>
            </a:r>
            <a:endParaRPr lang="fr-FR" sz="1400" spc="-3" dirty="0">
              <a:solidFill>
                <a:srgbClr val="FF4616"/>
              </a:solidFill>
              <a:latin typeface="Roboto"/>
              <a:cs typeface="Roboto"/>
            </a:endParaRPr>
          </a:p>
          <a:p>
            <a:pPr marL="6344" algn="ctr">
              <a:spcBef>
                <a:spcPts val="50"/>
              </a:spcBef>
            </a:pPr>
            <a:endParaRPr lang="fr-FR" sz="1200" b="1" dirty="0">
              <a:solidFill>
                <a:srgbClr val="974797"/>
              </a:solidFill>
              <a:latin typeface="Roboto-Black"/>
              <a:cs typeface="Roboto-Black"/>
            </a:endParaRPr>
          </a:p>
          <a:p>
            <a:pPr marL="6344" algn="ctr">
              <a:spcBef>
                <a:spcPts val="50"/>
              </a:spcBef>
            </a:pPr>
            <a:endParaRPr lang="fr-FR" sz="1200" dirty="0">
              <a:solidFill>
                <a:srgbClr val="974797"/>
              </a:solidFill>
              <a:latin typeface="Roboto-Black"/>
              <a:cs typeface="Roboto-Black"/>
            </a:endParaRPr>
          </a:p>
          <a:p>
            <a:pPr marL="6344" algn="ctr">
              <a:spcBef>
                <a:spcPts val="50"/>
              </a:spcBef>
            </a:pPr>
            <a:endParaRPr lang="fr-FR" sz="1200" dirty="0">
              <a:solidFill>
                <a:srgbClr val="974797"/>
              </a:solidFill>
              <a:latin typeface="Roboto-Black"/>
              <a:cs typeface="Roboto-Black"/>
            </a:endParaRPr>
          </a:p>
          <a:p>
            <a:pPr marL="6344" algn="ctr">
              <a:spcBef>
                <a:spcPts val="50"/>
              </a:spcBef>
            </a:pPr>
            <a:endParaRPr lang="fr-FR" sz="1200" dirty="0">
              <a:solidFill>
                <a:srgbClr val="974797"/>
              </a:solidFill>
              <a:latin typeface="Roboto-Black"/>
              <a:cs typeface="Roboto-Black"/>
            </a:endParaRPr>
          </a:p>
          <a:p>
            <a:pPr marL="6344" algn="ctr">
              <a:spcBef>
                <a:spcPts val="50"/>
              </a:spcBef>
            </a:pPr>
            <a:r>
              <a:rPr lang="en-GB" sz="1400" spc="-3" dirty="0" err="1">
                <a:solidFill>
                  <a:srgbClr val="FF4616"/>
                </a:solidFill>
                <a:latin typeface="Roboto"/>
                <a:cs typeface="Roboto"/>
              </a:rPr>
              <a:t>Anekse</a:t>
            </a:r>
            <a:r>
              <a:rPr lang="en-GB" sz="1400" spc="-3" dirty="0">
                <a:solidFill>
                  <a:srgbClr val="FF4616"/>
                </a:solidFill>
                <a:latin typeface="Roboto"/>
                <a:cs typeface="Roboto"/>
              </a:rPr>
              <a:t> </a:t>
            </a:r>
            <a:r>
              <a:rPr lang="en-GB" sz="1400" spc="-3" dirty="0" err="1">
                <a:solidFill>
                  <a:srgbClr val="FF4616"/>
                </a:solidFill>
                <a:latin typeface="Roboto"/>
                <a:cs typeface="Roboto"/>
              </a:rPr>
              <a:t>Vizuele</a:t>
            </a:r>
            <a:r>
              <a:rPr lang="en-GB" sz="1400" spc="-3" dirty="0">
                <a:solidFill>
                  <a:srgbClr val="FF4616"/>
                </a:solidFill>
                <a:latin typeface="Roboto"/>
                <a:cs typeface="Roboto"/>
              </a:rPr>
              <a:t> 3/3 </a:t>
            </a:r>
            <a:endParaRPr lang="sq-AL" sz="1400" spc="-3" dirty="0">
              <a:solidFill>
                <a:srgbClr val="FF4616"/>
              </a:solidFill>
              <a:latin typeface="Roboto"/>
              <a:cs typeface="Roboto"/>
            </a:endParaRPr>
          </a:p>
        </p:txBody>
      </p:sp>
      <p:sp>
        <p:nvSpPr>
          <p:cNvPr id="15" name="object 21">
            <a:extLst>
              <a:ext uri="{FF2B5EF4-FFF2-40B4-BE49-F238E27FC236}">
                <a16:creationId xmlns:a16="http://schemas.microsoft.com/office/drawing/2014/main" id="{5690EE28-AFB8-4D97-A575-663B24FB9F6F}"/>
              </a:ext>
            </a:extLst>
          </p:cNvPr>
          <p:cNvSpPr txBox="1"/>
          <p:nvPr/>
        </p:nvSpPr>
        <p:spPr>
          <a:xfrm>
            <a:off x="3100809" y="513085"/>
            <a:ext cx="1888286" cy="567120"/>
          </a:xfrm>
          <a:prstGeom prst="rect">
            <a:avLst/>
          </a:prstGeom>
          <a:ln w="6350">
            <a:solidFill>
              <a:srgbClr val="FF4616"/>
            </a:solidFill>
          </a:ln>
        </p:spPr>
        <p:txBody>
          <a:bodyPr vert="horz" wrap="square" lIns="0" tIns="23155" rIns="0" bIns="0" rtlCol="0">
            <a:spAutoFit/>
          </a:bodyPr>
          <a:lstStyle/>
          <a:p>
            <a:pPr marL="46952" algn="ctr">
              <a:spcBef>
                <a:spcPts val="182"/>
              </a:spcBef>
            </a:pPr>
            <a:endParaRPr lang="fr-FR" sz="900" b="1" spc="-3">
              <a:solidFill>
                <a:srgbClr val="F26A36"/>
              </a:solidFill>
              <a:latin typeface="Roboto"/>
              <a:cs typeface="Roboto"/>
            </a:endParaRPr>
          </a:p>
          <a:p>
            <a:pPr algn="ctr">
              <a:spcBef>
                <a:spcPts val="182"/>
              </a:spcBef>
            </a:pPr>
            <a:r>
              <a:rPr lang="fr-FR" sz="1400" b="1" spc="-3">
                <a:solidFill>
                  <a:srgbClr val="FF4616"/>
                </a:solidFill>
                <a:latin typeface="Roboto"/>
              </a:rPr>
              <a:t>OBJE</a:t>
            </a:r>
            <a:r>
              <a:rPr lang="sq-AL" sz="1400" b="1" spc="-3">
                <a:solidFill>
                  <a:srgbClr val="FF4616"/>
                </a:solidFill>
                <a:latin typeface="Roboto"/>
              </a:rPr>
              <a:t>KTIVI</a:t>
            </a:r>
            <a:r>
              <a:rPr lang="fr-FR" sz="1400" b="1" spc="-3">
                <a:solidFill>
                  <a:srgbClr val="FF4616"/>
                </a:solidFill>
                <a:latin typeface="Roboto"/>
              </a:rPr>
              <a:t>: 66 P</a:t>
            </a:r>
            <a:r>
              <a:rPr lang="sq-AL" sz="1400" b="1" spc="-3">
                <a:solidFill>
                  <a:srgbClr val="FF4616"/>
                </a:solidFill>
                <a:latin typeface="Roboto"/>
              </a:rPr>
              <a:t>IKË</a:t>
            </a:r>
            <a:endParaRPr lang="fr-FR" sz="1400" b="1" spc="-3">
              <a:solidFill>
                <a:srgbClr val="FF4616"/>
              </a:solidFill>
              <a:latin typeface="Roboto"/>
            </a:endParaRPr>
          </a:p>
          <a:p>
            <a:pPr marL="46952" algn="ctr">
              <a:spcBef>
                <a:spcPts val="182"/>
              </a:spcBef>
            </a:pPr>
            <a:endParaRPr sz="900">
              <a:solidFill>
                <a:srgbClr val="F26A36"/>
              </a:solidFill>
              <a:latin typeface="Roboto"/>
              <a:cs typeface="Roboto"/>
            </a:endParaRPr>
          </a:p>
        </p:txBody>
      </p:sp>
      <p:sp>
        <p:nvSpPr>
          <p:cNvPr id="12" name="TextBox 11">
            <a:extLst>
              <a:ext uri="{FF2B5EF4-FFF2-40B4-BE49-F238E27FC236}">
                <a16:creationId xmlns:a16="http://schemas.microsoft.com/office/drawing/2014/main" id="{18CF77B2-9BA0-4039-BF5A-7C37863C1278}"/>
              </a:ext>
            </a:extLst>
          </p:cNvPr>
          <p:cNvSpPr txBox="1"/>
          <p:nvPr/>
        </p:nvSpPr>
        <p:spPr>
          <a:xfrm>
            <a:off x="6855232" y="10180665"/>
            <a:ext cx="509870" cy="230832"/>
          </a:xfrm>
          <a:prstGeom prst="rect">
            <a:avLst/>
          </a:prstGeom>
          <a:noFill/>
        </p:spPr>
        <p:txBody>
          <a:bodyPr wrap="square">
            <a:spAutoFit/>
          </a:bodyPr>
          <a:lstStyle/>
          <a:p>
            <a:pPr algn="ctr"/>
            <a:r>
              <a:rPr lang="fr-FR" sz="900" spc="-90" dirty="0">
                <a:latin typeface="Roboto" panose="02000000000000000000" pitchFamily="2" charset="0"/>
                <a:ea typeface="Roboto" panose="02000000000000000000" pitchFamily="2" charset="0"/>
              </a:rPr>
              <a:t> 40</a:t>
            </a:r>
            <a:endParaRPr lang="fr-FR" sz="900" dirty="0">
              <a:latin typeface="Roboto" panose="02000000000000000000" pitchFamily="2" charset="0"/>
              <a:ea typeface="Roboto" panose="02000000000000000000" pitchFamily="2" charset="0"/>
            </a:endParaRPr>
          </a:p>
        </p:txBody>
      </p:sp>
      <p:cxnSp>
        <p:nvCxnSpPr>
          <p:cNvPr id="13" name="Straight Connector 12">
            <a:extLst>
              <a:ext uri="{FF2B5EF4-FFF2-40B4-BE49-F238E27FC236}">
                <a16:creationId xmlns:a16="http://schemas.microsoft.com/office/drawing/2014/main" id="{053BD17A-CC3F-4A7E-BD77-39E4D962744A}"/>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16" name="object 44">
            <a:extLst>
              <a:ext uri="{FF2B5EF4-FFF2-40B4-BE49-F238E27FC236}">
                <a16:creationId xmlns:a16="http://schemas.microsoft.com/office/drawing/2014/main" id="{CFC58B16-E44E-4FDA-B967-FD3FAD6B3197}"/>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pic>
        <p:nvPicPr>
          <p:cNvPr id="17" name="Picture 16">
            <a:extLst>
              <a:ext uri="{FF2B5EF4-FFF2-40B4-BE49-F238E27FC236}">
                <a16:creationId xmlns:a16="http://schemas.microsoft.com/office/drawing/2014/main" id="{C23C62C7-031D-49EE-AB0B-CCBEE5B640F8}"/>
              </a:ext>
            </a:extLst>
          </p:cNvPr>
          <p:cNvPicPr>
            <a:picLocks noChangeAspect="1"/>
          </p:cNvPicPr>
          <p:nvPr/>
        </p:nvPicPr>
        <p:blipFill>
          <a:blip r:embed="rId5" cstate="print"/>
          <a:stretch>
            <a:fillRect/>
          </a:stretch>
        </p:blipFill>
        <p:spPr>
          <a:xfrm>
            <a:off x="2015428" y="1756042"/>
            <a:ext cx="3261643" cy="8413209"/>
          </a:xfrm>
          <a:prstGeom prst="rect">
            <a:avLst/>
          </a:prstGeom>
        </p:spPr>
      </p:pic>
    </p:spTree>
    <p:extLst>
      <p:ext uri="{BB962C8B-B14F-4D97-AF65-F5344CB8AC3E}">
        <p14:creationId xmlns:p14="http://schemas.microsoft.com/office/powerpoint/2010/main" val="145543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92" y="0"/>
            <a:ext cx="7559992" cy="10693400"/>
          </a:xfrm>
          <a:prstGeom prst="rect">
            <a:avLst/>
          </a:prstGeom>
          <a:solidFill>
            <a:srgbClr val="FA4616"/>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Branding-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Branding-Light"/>
              <a:ea typeface="+mn-ea"/>
              <a:cs typeface="+mn-cs"/>
            </a:endParaRPr>
          </a:p>
        </p:txBody>
      </p:sp>
      <p:pic>
        <p:nvPicPr>
          <p:cNvPr id="10" name="Picture 9" descr="A group of people around each other&#10;&#10;Description automatically generated">
            <a:extLst>
              <a:ext uri="{FF2B5EF4-FFF2-40B4-BE49-F238E27FC236}">
                <a16:creationId xmlns:a16="http://schemas.microsoft.com/office/drawing/2014/main" id="{4000DF6B-E55B-4C3A-AE8F-79669EDA07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 t="14672" r="38" b="17114"/>
          <a:stretch/>
        </p:blipFill>
        <p:spPr>
          <a:xfrm>
            <a:off x="191386" y="2339121"/>
            <a:ext cx="7180841" cy="651857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69" y="138141"/>
            <a:ext cx="2108261" cy="1869935"/>
          </a:xfrm>
          <a:prstGeom prst="rect">
            <a:avLst/>
          </a:prstGeom>
        </p:spPr>
      </p:pic>
      <p:sp>
        <p:nvSpPr>
          <p:cNvPr id="12" name="Rectangle 11"/>
          <p:cNvSpPr/>
          <p:nvPr/>
        </p:nvSpPr>
        <p:spPr>
          <a:xfrm>
            <a:off x="2152582" y="8330182"/>
            <a:ext cx="5211947" cy="2137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1">
            <a:extLst>
              <a:ext uri="{FF2B5EF4-FFF2-40B4-BE49-F238E27FC236}">
                <a16:creationId xmlns:a16="http://schemas.microsoft.com/office/drawing/2014/main" id="{9FE75109-D9BD-634A-874F-0837D6FB24BD}"/>
              </a:ext>
            </a:extLst>
          </p:cNvPr>
          <p:cNvSpPr txBox="1"/>
          <p:nvPr/>
        </p:nvSpPr>
        <p:spPr>
          <a:xfrm>
            <a:off x="3305111" y="8921664"/>
            <a:ext cx="38558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sz="2800" b="1">
                <a:solidFill>
                  <a:srgbClr val="FA4616"/>
                </a:solidFill>
                <a:latin typeface="Roboto" panose="02000000000000000000"/>
              </a:rPr>
              <a:t>K</a:t>
            </a:r>
            <a:r>
              <a:rPr kumimoji="0" lang="en-US" sz="2800" b="1" i="0" u="none" strike="noStrike" kern="1200" cap="none" spc="0" normalizeH="0" baseline="0" noProof="0">
                <a:ln>
                  <a:noFill/>
                </a:ln>
                <a:solidFill>
                  <a:srgbClr val="FA4616"/>
                </a:solidFill>
                <a:effectLst/>
                <a:uLnTx/>
                <a:uFillTx/>
                <a:latin typeface="Roboto" panose="02000000000000000000"/>
                <a:ea typeface="+mn-ea"/>
                <a:cs typeface="+mn-cs"/>
              </a:rPr>
              <a:t>ATALOGU </a:t>
            </a:r>
          </a:p>
          <a:p>
            <a:pPr marL="0" marR="0" lvl="0" indent="0" algn="l" defTabSz="914400" rtl="0" eaLnBrk="1" fontAlgn="auto" latinLnBrk="0" hangingPunct="1">
              <a:lnSpc>
                <a:spcPct val="100000"/>
              </a:lnSpc>
              <a:spcBef>
                <a:spcPts val="0"/>
              </a:spcBef>
              <a:spcAft>
                <a:spcPts val="0"/>
              </a:spcAft>
              <a:buClrTx/>
              <a:buSzTx/>
              <a:buFontTx/>
              <a:buNone/>
              <a:tabLst/>
              <a:defRPr/>
            </a:pPr>
            <a:r>
              <a:rPr lang="sq-AL" sz="2800" b="1" noProof="0">
                <a:solidFill>
                  <a:srgbClr val="FA4616"/>
                </a:solidFill>
                <a:latin typeface="Roboto" panose="02000000000000000000"/>
              </a:rPr>
              <a:t>I</a:t>
            </a:r>
            <a:r>
              <a:rPr kumimoji="0" lang="en-US" sz="2800" b="1" i="0" u="none" strike="noStrike" kern="1200" cap="none" spc="0" normalizeH="0" baseline="0" noProof="0">
                <a:ln>
                  <a:noFill/>
                </a:ln>
                <a:solidFill>
                  <a:srgbClr val="FA4616"/>
                </a:solidFill>
                <a:effectLst/>
                <a:uLnTx/>
                <a:uFillTx/>
                <a:latin typeface="Roboto" panose="02000000000000000000"/>
                <a:ea typeface="+mn-ea"/>
                <a:cs typeface="+mn-cs"/>
              </a:rPr>
              <a:t> </a:t>
            </a:r>
            <a:r>
              <a:rPr kumimoji="0" lang="sq-AL" sz="2800" b="1" i="0" u="none" strike="noStrike" kern="1200" cap="none" spc="0" normalizeH="0" baseline="0" noProof="0">
                <a:ln>
                  <a:noFill/>
                </a:ln>
                <a:solidFill>
                  <a:srgbClr val="FA4616"/>
                </a:solidFill>
                <a:effectLst/>
                <a:uLnTx/>
                <a:uFillTx/>
                <a:latin typeface="Roboto" panose="02000000000000000000"/>
                <a:ea typeface="+mn-ea"/>
                <a:cs typeface="+mn-cs"/>
              </a:rPr>
              <a:t>LOJËRAVE</a:t>
            </a:r>
            <a:endParaRPr kumimoji="0" lang="en-US" sz="2800" b="1" i="0" u="none" strike="noStrike" kern="1200" cap="none" spc="0" normalizeH="0" baseline="0" noProof="0">
              <a:ln>
                <a:noFill/>
              </a:ln>
              <a:solidFill>
                <a:srgbClr val="FA4616"/>
              </a:solidFill>
              <a:effectLst/>
              <a:uLnTx/>
              <a:uFillTx/>
              <a:latin typeface="Roboto" panose="02000000000000000000"/>
              <a:ea typeface="+mn-ea"/>
              <a:cs typeface="+mn-cs"/>
            </a:endParaRPr>
          </a:p>
        </p:txBody>
      </p:sp>
    </p:spTree>
    <p:extLst>
      <p:ext uri="{BB962C8B-B14F-4D97-AF65-F5344CB8AC3E}">
        <p14:creationId xmlns:p14="http://schemas.microsoft.com/office/powerpoint/2010/main" val="237461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158" descr="A picture containing drawing&#10;&#10;Description automatically generated">
            <a:extLst>
              <a:ext uri="{FF2B5EF4-FFF2-40B4-BE49-F238E27FC236}">
                <a16:creationId xmlns:a16="http://schemas.microsoft.com/office/drawing/2014/main" id="{8E894F9C-2788-4F8F-97E4-F3A5D9EA7272}"/>
              </a:ext>
            </a:extLst>
          </p:cNvPr>
          <p:cNvPicPr>
            <a:picLocks noChangeAspect="1"/>
          </p:cNvPicPr>
          <p:nvPr/>
        </p:nvPicPr>
        <p:blipFill>
          <a:blip r:embed="rId3" cstate="print"/>
          <a:stretch>
            <a:fillRect/>
          </a:stretch>
        </p:blipFill>
        <p:spPr>
          <a:xfrm>
            <a:off x="6248485" y="2124166"/>
            <a:ext cx="655902" cy="753178"/>
          </a:xfrm>
          <a:prstGeom prst="rect">
            <a:avLst/>
          </a:prstGeom>
        </p:spPr>
      </p:pic>
      <p:pic>
        <p:nvPicPr>
          <p:cNvPr id="160" name="Picture 8" descr="C:\Users\PC\Desktop\CAROLINE\Pictogrammes - Seenk 2017\ORANGE\PICTOGRAMMES-orange-02.png">
            <a:extLst>
              <a:ext uri="{FF2B5EF4-FFF2-40B4-BE49-F238E27FC236}">
                <a16:creationId xmlns:a16="http://schemas.microsoft.com/office/drawing/2014/main" id="{48321589-A1F3-4CAE-A036-09AFFA7C9B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2039" y="1939490"/>
            <a:ext cx="1043223" cy="10367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 name="Tableau 33">
            <a:extLst>
              <a:ext uri="{FF2B5EF4-FFF2-40B4-BE49-F238E27FC236}">
                <a16:creationId xmlns:a16="http://schemas.microsoft.com/office/drawing/2014/main" id="{638A8A2F-A899-4EF2-980B-F36EF239C378}"/>
              </a:ext>
            </a:extLst>
          </p:cNvPr>
          <p:cNvGraphicFramePr>
            <a:graphicFrameLocks noGrp="1"/>
          </p:cNvGraphicFramePr>
          <p:nvPr>
            <p:extLst>
              <p:ext uri="{D42A27DB-BD31-4B8C-83A1-F6EECF244321}">
                <p14:modId xmlns:p14="http://schemas.microsoft.com/office/powerpoint/2010/main" val="3800418043"/>
              </p:ext>
            </p:extLst>
          </p:nvPr>
        </p:nvGraphicFramePr>
        <p:xfrm>
          <a:off x="369486" y="1478353"/>
          <a:ext cx="2921946" cy="1844040"/>
        </p:xfrm>
        <a:graphic>
          <a:graphicData uri="http://schemas.openxmlformats.org/drawingml/2006/table">
            <a:tbl>
              <a:tblPr/>
              <a:tblGrid>
                <a:gridCol w="2921946">
                  <a:extLst>
                    <a:ext uri="{9D8B030D-6E8A-4147-A177-3AD203B41FA5}">
                      <a16:colId xmlns:a16="http://schemas.microsoft.com/office/drawing/2014/main" val="20000"/>
                    </a:ext>
                  </a:extLst>
                </a:gridCol>
              </a:tblGrid>
              <a:tr h="1403118">
                <a:tc>
                  <a:txBody>
                    <a:bodyPr/>
                    <a:lstStyle/>
                    <a:p>
                      <a:pPr marL="0" marR="0" lvl="0" indent="0" algn="ctr" defTabSz="755660" rtl="0" eaLnBrk="1" fontAlgn="auto" latinLnBrk="0" hangingPunct="1">
                        <a:lnSpc>
                          <a:spcPct val="100000"/>
                        </a:lnSpc>
                        <a:spcBef>
                          <a:spcPts val="0"/>
                        </a:spcBef>
                        <a:spcAft>
                          <a:spcPts val="0"/>
                        </a:spcAft>
                        <a:buClrTx/>
                        <a:buSzTx/>
                        <a:buFontTx/>
                        <a:buNone/>
                        <a:tabLst/>
                        <a:defRPr/>
                      </a:pPr>
                      <a:r>
                        <a:rPr lang="en-GB" sz="1100" b="1" spc="-5" noProof="0">
                          <a:solidFill>
                            <a:srgbClr val="FF4616"/>
                          </a:solidFill>
                          <a:latin typeface="Roboto"/>
                          <a:cs typeface="Roboto"/>
                        </a:rPr>
                        <a:t>MATERIAL</a:t>
                      </a:r>
                      <a:r>
                        <a:rPr lang="sq-AL" sz="1100" b="1" spc="-5" noProof="0">
                          <a:solidFill>
                            <a:srgbClr val="FF4616"/>
                          </a:solidFill>
                          <a:latin typeface="Roboto"/>
                          <a:cs typeface="Roboto"/>
                        </a:rPr>
                        <a:t>ET</a:t>
                      </a:r>
                      <a:endParaRPr lang="en-GB" sz="1100" b="1" spc="-5" noProof="0">
                        <a:solidFill>
                          <a:srgbClr val="FF4616"/>
                        </a:solidFill>
                        <a:latin typeface="Roboto"/>
                        <a:cs typeface="Roboto"/>
                      </a:endParaRPr>
                    </a:p>
                    <a:p>
                      <a:pPr marL="0" marR="0" lvl="0" indent="0" algn="ctr" defTabSz="755660" rtl="0" eaLnBrk="1" fontAlgn="auto" latinLnBrk="0" hangingPunct="1">
                        <a:lnSpc>
                          <a:spcPct val="100000"/>
                        </a:lnSpc>
                        <a:spcBef>
                          <a:spcPts val="0"/>
                        </a:spcBef>
                        <a:spcAft>
                          <a:spcPts val="0"/>
                        </a:spcAft>
                        <a:buClrTx/>
                        <a:buSzTx/>
                        <a:buFontTx/>
                        <a:buNone/>
                        <a:tabLst/>
                        <a:defRPr/>
                      </a:pPr>
                      <a:endParaRPr lang="en-GB" sz="500" spc="-5" noProof="0">
                        <a:solidFill>
                          <a:schemeClr val="tx1"/>
                        </a:solidFill>
                        <a:latin typeface="Roboto"/>
                        <a:cs typeface="Roboto"/>
                      </a:endParaRPr>
                    </a:p>
                    <a:p>
                      <a:pPr algn="l"/>
                      <a:r>
                        <a:rPr lang="en-GB" sz="1100" noProof="0">
                          <a:solidFill>
                            <a:schemeClr val="tx1"/>
                          </a:solidFill>
                          <a:effectLst/>
                          <a:latin typeface="roboto" panose="02000000000000000000"/>
                          <a:ea typeface="Times New Roman" panose="02020603050405020304" pitchFamily="18" charset="0"/>
                          <a:cs typeface="Tahoma"/>
                        </a:rPr>
                        <a:t>           </a:t>
                      </a:r>
                      <a:r>
                        <a:rPr lang="en-GB" sz="1100" kern="1200" noProof="0">
                          <a:solidFill>
                            <a:schemeClr val="tx1"/>
                          </a:solidFill>
                          <a:effectLst/>
                          <a:latin typeface="Roboto" panose="02000000000000000000"/>
                          <a:ea typeface="+mn-ea"/>
                          <a:cs typeface="+mn-cs"/>
                        </a:rPr>
                        <a:t>24 </a:t>
                      </a:r>
                      <a:r>
                        <a:rPr lang="sq-AL" sz="1100" kern="1200" noProof="0">
                          <a:solidFill>
                            <a:schemeClr val="tx1"/>
                          </a:solidFill>
                          <a:effectLst/>
                          <a:latin typeface="Roboto" panose="02000000000000000000"/>
                          <a:ea typeface="+mn-ea"/>
                          <a:cs typeface="+mn-cs"/>
                        </a:rPr>
                        <a:t>fanella</a:t>
                      </a:r>
                      <a:r>
                        <a:rPr lang="en-GB" sz="1100" kern="1200" noProof="0">
                          <a:solidFill>
                            <a:schemeClr val="tx1"/>
                          </a:solidFill>
                          <a:effectLst/>
                          <a:latin typeface="Roboto" panose="02000000000000000000"/>
                          <a:ea typeface="+mn-ea"/>
                          <a:cs typeface="+mn-cs"/>
                        </a:rPr>
                        <a:t> (2 </a:t>
                      </a:r>
                      <a:r>
                        <a:rPr lang="sq-AL" sz="1100" kern="1200" noProof="0">
                          <a:solidFill>
                            <a:schemeClr val="tx1"/>
                          </a:solidFill>
                          <a:effectLst/>
                          <a:latin typeface="Roboto" panose="02000000000000000000"/>
                          <a:ea typeface="+mn-ea"/>
                          <a:cs typeface="+mn-cs"/>
                        </a:rPr>
                        <a:t>ngjyra</a:t>
                      </a:r>
                      <a:r>
                        <a:rPr lang="sq-AL" sz="1100" kern="1200" baseline="0" noProof="0">
                          <a:solidFill>
                            <a:schemeClr val="tx1"/>
                          </a:solidFill>
                          <a:effectLst/>
                          <a:latin typeface="Roboto" panose="02000000000000000000"/>
                          <a:ea typeface="+mn-ea"/>
                          <a:cs typeface="+mn-cs"/>
                        </a:rPr>
                        <a:t> të ndryshme</a:t>
                      </a:r>
                      <a:r>
                        <a:rPr lang="en-GB" sz="1100" kern="1200" noProof="0">
                          <a:solidFill>
                            <a:schemeClr val="tx1"/>
                          </a:solidFill>
                          <a:effectLst/>
                          <a:latin typeface="Roboto" panose="02000000000000000000"/>
                          <a:ea typeface="+mn-ea"/>
                          <a:cs typeface="+mn-cs"/>
                        </a:rPr>
                        <a:t>)</a:t>
                      </a:r>
                      <a:br>
                        <a:rPr lang="en-GB" sz="1100" kern="1200" noProof="0">
                          <a:solidFill>
                            <a:srgbClr val="000000"/>
                          </a:solidFill>
                          <a:effectLst/>
                          <a:latin typeface="Roboto" panose="02000000000000000000"/>
                          <a:ea typeface="+mn-ea"/>
                          <a:cs typeface="+mn-cs"/>
                        </a:rPr>
                      </a:br>
                      <a:endParaRPr lang="en-GB" sz="1100" kern="1200" noProof="0">
                        <a:solidFill>
                          <a:srgbClr val="000000"/>
                        </a:solidFill>
                        <a:effectLst/>
                        <a:latin typeface="Roboto" panose="02000000000000000000"/>
                        <a:ea typeface="+mn-ea"/>
                        <a:cs typeface="+mn-cs"/>
                      </a:endParaRPr>
                    </a:p>
                    <a:p>
                      <a:pPr algn="l"/>
                      <a:r>
                        <a:rPr lang="en-GB" sz="1100" kern="1200" noProof="0">
                          <a:solidFill>
                            <a:schemeClr val="tx1"/>
                          </a:solidFill>
                          <a:effectLst/>
                          <a:latin typeface="Roboto" panose="02000000000000000000"/>
                          <a:ea typeface="+mn-ea"/>
                          <a:cs typeface="+mn-cs"/>
                        </a:rPr>
                        <a:t>           2</a:t>
                      </a:r>
                      <a:r>
                        <a:rPr lang="en-GB" sz="1100" kern="1200" baseline="0" noProof="0">
                          <a:solidFill>
                            <a:schemeClr val="tx1"/>
                          </a:solidFill>
                          <a:effectLst/>
                          <a:latin typeface="Roboto" panose="02000000000000000000"/>
                          <a:ea typeface="+mn-ea"/>
                          <a:cs typeface="+mn-cs"/>
                        </a:rPr>
                        <a:t> </a:t>
                      </a:r>
                      <a:r>
                        <a:rPr lang="sq-AL" sz="1100" kern="1200" baseline="0" noProof="0">
                          <a:solidFill>
                            <a:schemeClr val="tx1"/>
                          </a:solidFill>
                          <a:effectLst/>
                          <a:latin typeface="Roboto" panose="02000000000000000000"/>
                          <a:ea typeface="+mn-ea"/>
                          <a:cs typeface="+mn-cs"/>
                        </a:rPr>
                        <a:t>topa të butë</a:t>
                      </a:r>
                      <a:r>
                        <a:rPr lang="en-GB" sz="1100" kern="1200" baseline="0" noProof="0">
                          <a:solidFill>
                            <a:schemeClr val="tx1"/>
                          </a:solidFill>
                          <a:effectLst/>
                          <a:latin typeface="Roboto" panose="02000000000000000000"/>
                          <a:ea typeface="+mn-ea"/>
                          <a:cs typeface="+mn-cs"/>
                        </a:rPr>
                        <a:t>  (2 </a:t>
                      </a:r>
                      <a:r>
                        <a:rPr lang="sq-AL" sz="1100" kern="1200" baseline="0" noProof="0">
                          <a:solidFill>
                            <a:schemeClr val="tx1"/>
                          </a:solidFill>
                          <a:effectLst/>
                          <a:latin typeface="Roboto" panose="02000000000000000000"/>
                          <a:ea typeface="+mn-ea"/>
                          <a:cs typeface="+mn-cs"/>
                        </a:rPr>
                        <a:t>ngjyra</a:t>
                      </a:r>
                      <a:r>
                        <a:rPr lang="en-GB" sz="1100" kern="1200" baseline="0" noProof="0">
                          <a:solidFill>
                            <a:schemeClr val="tx1"/>
                          </a:solidFill>
                          <a:effectLst/>
                          <a:latin typeface="Roboto" panose="02000000000000000000"/>
                          <a:ea typeface="+mn-ea"/>
                          <a:cs typeface="+mn-cs"/>
                        </a:rPr>
                        <a:t> </a:t>
                      </a:r>
                      <a:r>
                        <a:rPr lang="sq-AL" sz="1100" kern="1200" baseline="0" noProof="0">
                          <a:solidFill>
                            <a:schemeClr val="tx1"/>
                          </a:solidFill>
                          <a:effectLst/>
                          <a:latin typeface="Roboto" panose="02000000000000000000"/>
                          <a:ea typeface="+mn-ea"/>
                          <a:cs typeface="+mn-cs"/>
                        </a:rPr>
                        <a:t>të ndryshme</a:t>
                      </a:r>
                      <a:r>
                        <a:rPr lang="en-GB" sz="1100" kern="1200" baseline="0" noProof="0">
                          <a:solidFill>
                            <a:schemeClr val="tx1"/>
                          </a:solidFill>
                          <a:effectLst/>
                          <a:latin typeface="Roboto" panose="02000000000000000000"/>
                          <a:ea typeface="+mn-ea"/>
                          <a:cs typeface="+mn-cs"/>
                        </a:rPr>
                        <a:t>)</a:t>
                      </a:r>
                    </a:p>
                    <a:p>
                      <a:pPr algn="l"/>
                      <a:endParaRPr lang="en-GB" sz="1100" kern="1200" noProof="0">
                        <a:solidFill>
                          <a:schemeClr val="tx1"/>
                        </a:solidFill>
                        <a:effectLst/>
                        <a:latin typeface="Roboto" panose="02000000000000000000"/>
                        <a:ea typeface="+mn-ea"/>
                        <a:cs typeface="+mn-cs"/>
                      </a:endParaRPr>
                    </a:p>
                    <a:p>
                      <a:pPr algn="l"/>
                      <a:r>
                        <a:rPr lang="en-GB" sz="1100" kern="1200" noProof="0">
                          <a:solidFill>
                            <a:schemeClr val="tx1"/>
                          </a:solidFill>
                          <a:effectLst/>
                          <a:latin typeface="Roboto" panose="02000000000000000000"/>
                          <a:ea typeface="+mn-ea"/>
                          <a:cs typeface="+mn-cs"/>
                        </a:rPr>
                        <a:t>           8</a:t>
                      </a:r>
                      <a:r>
                        <a:rPr lang="sq-AL" sz="1100" kern="1200" noProof="0">
                          <a:solidFill>
                            <a:schemeClr val="tx1"/>
                          </a:solidFill>
                          <a:effectLst/>
                          <a:latin typeface="Roboto" panose="02000000000000000000"/>
                          <a:ea typeface="+mn-ea"/>
                          <a:cs typeface="+mn-cs"/>
                        </a:rPr>
                        <a:t> kona</a:t>
                      </a:r>
                      <a:endParaRPr lang="en-GB" sz="1100" kern="1200" baseline="0" noProof="0">
                        <a:solidFill>
                          <a:schemeClr val="tx1"/>
                        </a:solidFill>
                        <a:effectLst/>
                        <a:latin typeface="Roboto" panose="02000000000000000000"/>
                        <a:ea typeface="+mn-ea"/>
                        <a:cs typeface="+mn-cs"/>
                      </a:endParaRPr>
                    </a:p>
                    <a:p>
                      <a:pPr algn="l"/>
                      <a:r>
                        <a:rPr lang="en-GB" sz="1100" kern="1200" baseline="0" noProof="0">
                          <a:solidFill>
                            <a:schemeClr val="tx1"/>
                          </a:solidFill>
                          <a:effectLst/>
                          <a:latin typeface="Roboto" panose="02000000000000000000"/>
                          <a:ea typeface="+mn-ea"/>
                          <a:cs typeface="+mn-cs"/>
                        </a:rPr>
                        <a:t>             </a:t>
                      </a:r>
                    </a:p>
                    <a:p>
                      <a:pPr algn="l"/>
                      <a:r>
                        <a:rPr lang="en-GB" sz="1100" kern="1200" baseline="0" noProof="0">
                          <a:solidFill>
                            <a:schemeClr val="tx1"/>
                          </a:solidFill>
                          <a:effectLst/>
                          <a:latin typeface="Roboto" panose="02000000000000000000"/>
                          <a:ea typeface="+mn-ea"/>
                          <a:cs typeface="+mn-cs"/>
                        </a:rPr>
                        <a:t>           2 </a:t>
                      </a:r>
                      <a:r>
                        <a:rPr lang="sq-AL" sz="1100" kern="1200" baseline="0" noProof="0">
                          <a:solidFill>
                            <a:schemeClr val="tx1"/>
                          </a:solidFill>
                          <a:effectLst/>
                          <a:latin typeface="Roboto" panose="02000000000000000000"/>
                          <a:ea typeface="+mn-ea"/>
                          <a:cs typeface="+mn-cs"/>
                        </a:rPr>
                        <a:t>rrathë</a:t>
                      </a:r>
                      <a:r>
                        <a:rPr lang="en-GB" sz="1100" kern="1200" baseline="0" noProof="0">
                          <a:solidFill>
                            <a:schemeClr val="tx1"/>
                          </a:solidFill>
                          <a:effectLst/>
                          <a:latin typeface="Roboto" panose="02000000000000000000"/>
                          <a:ea typeface="+mn-ea"/>
                          <a:cs typeface="+mn-cs"/>
                        </a:rPr>
                        <a:t> (2 </a:t>
                      </a:r>
                      <a:r>
                        <a:rPr lang="sq-AL" sz="1100" kern="1200" baseline="0" noProof="0">
                          <a:solidFill>
                            <a:schemeClr val="tx1"/>
                          </a:solidFill>
                          <a:effectLst/>
                          <a:latin typeface="Roboto" panose="02000000000000000000"/>
                          <a:ea typeface="+mn-ea"/>
                          <a:cs typeface="+mn-cs"/>
                        </a:rPr>
                        <a:t>ngjyra</a:t>
                      </a:r>
                      <a:r>
                        <a:rPr lang="en-GB" sz="1100" kern="1200" baseline="0" noProof="0">
                          <a:solidFill>
                            <a:schemeClr val="tx1"/>
                          </a:solidFill>
                          <a:effectLst/>
                          <a:latin typeface="Roboto" panose="02000000000000000000"/>
                          <a:ea typeface="+mn-ea"/>
                          <a:cs typeface="+mn-cs"/>
                        </a:rPr>
                        <a:t> </a:t>
                      </a:r>
                      <a:r>
                        <a:rPr lang="sq-AL" sz="1100" kern="1200" baseline="0" noProof="0">
                          <a:solidFill>
                            <a:schemeClr val="tx1"/>
                          </a:solidFill>
                          <a:effectLst/>
                          <a:latin typeface="Roboto" panose="02000000000000000000"/>
                          <a:ea typeface="+mn-ea"/>
                          <a:cs typeface="+mn-cs"/>
                        </a:rPr>
                        <a:t>të ndryshme</a:t>
                      </a:r>
                      <a:r>
                        <a:rPr lang="en-GB" sz="1100" kern="1200" baseline="0" noProof="0">
                          <a:solidFill>
                            <a:schemeClr val="tx1"/>
                          </a:solidFill>
                          <a:effectLst/>
                          <a:latin typeface="Roboto" panose="02000000000000000000"/>
                          <a:ea typeface="+mn-ea"/>
                          <a:cs typeface="+mn-cs"/>
                        </a:rPr>
                        <a:t>)</a:t>
                      </a:r>
                    </a:p>
                    <a:p>
                      <a:pPr algn="l"/>
                      <a:endParaRPr lang="en-GB" sz="1100" kern="1200" baseline="0" noProof="0">
                        <a:solidFill>
                          <a:schemeClr val="tx1"/>
                        </a:solidFill>
                        <a:effectLst/>
                        <a:latin typeface="Roboto" panose="02000000000000000000"/>
                        <a:ea typeface="+mn-ea"/>
                        <a:cs typeface="+mn-cs"/>
                      </a:endParaRPr>
                    </a:p>
                    <a:p>
                      <a:pPr algn="l"/>
                      <a:r>
                        <a:rPr lang="en-GB" sz="1100" kern="1200" baseline="0" noProof="0">
                          <a:solidFill>
                            <a:schemeClr val="tx1"/>
                          </a:solidFill>
                          <a:effectLst/>
                          <a:latin typeface="Roboto" panose="02000000000000000000"/>
                          <a:ea typeface="+mn-ea"/>
                          <a:cs typeface="+mn-cs"/>
                        </a:rPr>
                        <a:t>           </a:t>
                      </a:r>
                      <a:r>
                        <a:rPr lang="sq-AL" sz="1100" kern="1200" baseline="0" noProof="0">
                          <a:solidFill>
                            <a:schemeClr val="tx1"/>
                          </a:solidFill>
                          <a:effectLst/>
                          <a:latin typeface="Roboto" panose="02000000000000000000"/>
                          <a:ea typeface="+mn-ea"/>
                          <a:cs typeface="+mn-cs"/>
                        </a:rPr>
                        <a:t>Tabelë e rezultateve</a:t>
                      </a:r>
                      <a:endParaRPr lang="en-GB" sz="1100" noProof="0">
                        <a:solidFill>
                          <a:schemeClr val="tx1"/>
                        </a:solidFill>
                        <a:latin typeface="Roboto" panose="02000000000000000000"/>
                      </a:endParaRPr>
                    </a:p>
                  </a:txBody>
                  <a:tcPr>
                    <a:lnL w="12700" cap="flat" cmpd="sng" algn="ctr">
                      <a:solidFill>
                        <a:srgbClr val="FF4616"/>
                      </a:solidFill>
                      <a:prstDash val="solid"/>
                      <a:round/>
                      <a:headEnd type="none" w="med" len="med"/>
                      <a:tailEnd type="none" w="med" len="med"/>
                    </a:lnL>
                    <a:lnR w="12700" cap="flat" cmpd="sng" algn="ctr">
                      <a:solidFill>
                        <a:srgbClr val="FF4616"/>
                      </a:solidFill>
                      <a:prstDash val="solid"/>
                      <a:round/>
                      <a:headEnd type="none" w="med" len="med"/>
                      <a:tailEnd type="none" w="med" len="med"/>
                    </a:ln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0" name="object 9">
            <a:extLst>
              <a:ext uri="{FF2B5EF4-FFF2-40B4-BE49-F238E27FC236}">
                <a16:creationId xmlns:a16="http://schemas.microsoft.com/office/drawing/2014/main" id="{82BF85AE-350E-5B40-9084-8DC055A4B547}"/>
              </a:ext>
            </a:extLst>
          </p:cNvPr>
          <p:cNvSpPr/>
          <p:nvPr/>
        </p:nvSpPr>
        <p:spPr>
          <a:xfrm>
            <a:off x="5793624" y="9848387"/>
            <a:ext cx="0" cy="284480"/>
          </a:xfrm>
          <a:custGeom>
            <a:avLst/>
            <a:gdLst/>
            <a:ahLst/>
            <a:cxnLst/>
            <a:rect l="l" t="t" r="r" b="b"/>
            <a:pathLst>
              <a:path h="284479">
                <a:moveTo>
                  <a:pt x="0" y="284467"/>
                </a:moveTo>
                <a:lnTo>
                  <a:pt x="0" y="0"/>
                </a:lnTo>
              </a:path>
            </a:pathLst>
          </a:custGeom>
          <a:ln w="25400">
            <a:solidFill>
              <a:srgbClr val="FFFFFF"/>
            </a:solidFill>
          </a:ln>
        </p:spPr>
        <p:txBody>
          <a:bodyPr wrap="square" lIns="0" tIns="0" rIns="0" bIns="0" rtlCol="0"/>
          <a:lstStyle/>
          <a:p>
            <a:endParaRPr/>
          </a:p>
        </p:txBody>
      </p:sp>
      <p:sp>
        <p:nvSpPr>
          <p:cNvPr id="71" name="object 10">
            <a:extLst>
              <a:ext uri="{FF2B5EF4-FFF2-40B4-BE49-F238E27FC236}">
                <a16:creationId xmlns:a16="http://schemas.microsoft.com/office/drawing/2014/main" id="{407D95C8-7275-9446-BF3E-4DBE37FFDA09}"/>
              </a:ext>
            </a:extLst>
          </p:cNvPr>
          <p:cNvSpPr/>
          <p:nvPr/>
        </p:nvSpPr>
        <p:spPr>
          <a:xfrm>
            <a:off x="6124385" y="9909791"/>
            <a:ext cx="150520" cy="176462"/>
          </a:xfrm>
          <a:prstGeom prst="rect">
            <a:avLst/>
          </a:prstGeom>
          <a:blipFill>
            <a:blip r:embed="rId5" cstate="print"/>
            <a:stretch>
              <a:fillRect/>
            </a:stretch>
          </a:blipFill>
        </p:spPr>
        <p:txBody>
          <a:bodyPr wrap="square" lIns="0" tIns="0" rIns="0" bIns="0" rtlCol="0"/>
          <a:lstStyle/>
          <a:p>
            <a:endParaRPr/>
          </a:p>
        </p:txBody>
      </p:sp>
      <p:sp>
        <p:nvSpPr>
          <p:cNvPr id="80" name="object 7">
            <a:extLst>
              <a:ext uri="{FF2B5EF4-FFF2-40B4-BE49-F238E27FC236}">
                <a16:creationId xmlns:a16="http://schemas.microsoft.com/office/drawing/2014/main" id="{B9C0190C-0BF1-D44C-821C-D784412E46B0}"/>
              </a:ext>
            </a:extLst>
          </p:cNvPr>
          <p:cNvSpPr/>
          <p:nvPr/>
        </p:nvSpPr>
        <p:spPr>
          <a:xfrm>
            <a:off x="255848" y="3618058"/>
            <a:ext cx="6961634" cy="325733"/>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r>
              <a:rPr lang="fr-FR">
                <a:solidFill>
                  <a:schemeClr val="accent2"/>
                </a:solidFill>
              </a:rPr>
              <a:t> </a:t>
            </a:r>
            <a:endParaRPr>
              <a:solidFill>
                <a:schemeClr val="accent2"/>
              </a:solidFill>
            </a:endParaRPr>
          </a:p>
        </p:txBody>
      </p:sp>
      <p:sp>
        <p:nvSpPr>
          <p:cNvPr id="112" name="Rectangle 111">
            <a:extLst>
              <a:ext uri="{FF2B5EF4-FFF2-40B4-BE49-F238E27FC236}">
                <a16:creationId xmlns:a16="http://schemas.microsoft.com/office/drawing/2014/main" id="{BE3D0CE6-4BE5-9947-A093-CB7EBB4E0D8B}"/>
              </a:ext>
            </a:extLst>
          </p:cNvPr>
          <p:cNvSpPr/>
          <p:nvPr/>
        </p:nvSpPr>
        <p:spPr>
          <a:xfrm>
            <a:off x="249440" y="7282246"/>
            <a:ext cx="7180126" cy="430887"/>
          </a:xfrm>
          <a:prstGeom prst="rect">
            <a:avLst/>
          </a:prstGeom>
          <a:noFill/>
        </p:spPr>
        <p:txBody>
          <a:bodyPr wrap="square">
            <a:spAutoFit/>
          </a:bodyPr>
          <a:lstStyle/>
          <a:p>
            <a:endParaRPr lang="en-US" sz="1100" b="1">
              <a:solidFill>
                <a:schemeClr val="accent2"/>
              </a:solidFill>
              <a:latin typeface="Roboto"/>
              <a:ea typeface="Roboto" panose="02000000000000000000" pitchFamily="2" charset="0"/>
            </a:endParaRPr>
          </a:p>
          <a:p>
            <a:endParaRPr lang="fr-FR" sz="1100" b="1">
              <a:solidFill>
                <a:schemeClr val="accent2"/>
              </a:solidFill>
              <a:latin typeface="Roboto"/>
              <a:ea typeface="Roboto" panose="02000000000000000000" pitchFamily="2" charset="0"/>
            </a:endParaRPr>
          </a:p>
        </p:txBody>
      </p:sp>
      <p:pic>
        <p:nvPicPr>
          <p:cNvPr id="153" name="Picture 12" descr="C:\Users\PC\Desktop\CAROLINE\Pictogrammes - Seenk 2017\ORANGE\PICTOGRAMMES-orange-3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800" y="2328005"/>
            <a:ext cx="415561" cy="430887"/>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3" descr="C:\Users\PC\Desktop\CAROLINE\Pictogrammes - Seenk 2017\ORANGE\PICTOGRAMMES-orange-4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934" y="1588578"/>
            <a:ext cx="556150" cy="5561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54317" y="3636015"/>
            <a:ext cx="3924954" cy="307777"/>
          </a:xfrm>
          <a:prstGeom prst="rect">
            <a:avLst/>
          </a:prstGeom>
          <a:solidFill>
            <a:srgbClr val="FF4616"/>
          </a:solidFill>
        </p:spPr>
        <p:txBody>
          <a:bodyPr wrap="square" rtlCol="0">
            <a:spAutoFit/>
          </a:bodyPr>
          <a:lstStyle/>
          <a:p>
            <a:r>
              <a:rPr lang="sq-AL" sz="1400" b="1">
                <a:solidFill>
                  <a:schemeClr val="bg1"/>
                </a:solidFill>
                <a:latin typeface="Roboto"/>
                <a:cs typeface="Roboto"/>
              </a:rPr>
              <a:t>UDHËZIME</a:t>
            </a:r>
            <a:endParaRPr lang="fr-FR" sz="1400" b="1">
              <a:solidFill>
                <a:schemeClr val="bg1"/>
              </a:solidFill>
              <a:latin typeface="Roboto"/>
              <a:cs typeface="Roboto"/>
            </a:endParaRPr>
          </a:p>
        </p:txBody>
      </p:sp>
      <p:sp>
        <p:nvSpPr>
          <p:cNvPr id="33" name="Rectangle 32"/>
          <p:cNvSpPr/>
          <p:nvPr/>
        </p:nvSpPr>
        <p:spPr>
          <a:xfrm>
            <a:off x="247878" y="6597267"/>
            <a:ext cx="6969605" cy="2785378"/>
          </a:xfrm>
          <a:prstGeom prst="rect">
            <a:avLst/>
          </a:prstGeom>
        </p:spPr>
        <p:txBody>
          <a:bodyPr wrap="square" lIns="0" tIns="0" rIns="0" bIns="0" anchor="t">
            <a:spAutoFit/>
          </a:bodyPr>
          <a:lstStyle/>
          <a:p>
            <a:pPr algn="just"/>
            <a:endParaRPr lang="en-GB" sz="500" u="sng" dirty="0">
              <a:solidFill>
                <a:srgbClr val="FF4616"/>
              </a:solidFill>
              <a:latin typeface="Roboto"/>
              <a:ea typeface="Roboto"/>
              <a:cs typeface="Roboto"/>
            </a:endParaRPr>
          </a:p>
          <a:p>
            <a:pPr algn="just"/>
            <a:r>
              <a:rPr lang="en-US" sz="1100" dirty="0" err="1">
                <a:latin typeface="Roboto"/>
              </a:rPr>
              <a:t>Rundi</a:t>
            </a:r>
            <a:r>
              <a:rPr lang="en-US" sz="1100" dirty="0">
                <a:latin typeface="Roboto"/>
              </a:rPr>
              <a:t> 1- </a:t>
            </a:r>
            <a:r>
              <a:rPr lang="sq-AL" sz="1100" dirty="0">
                <a:latin typeface="Roboto"/>
              </a:rPr>
              <a:t>Dy topa janë në qendër të fushës, siç tregohet në diagram. Në fillim të çdo pike, të dyja ekipet qëndrojnë në anët e kundërta të zonës së lojës. Secilit ekip i përcaktohet një top, të cilin duhet ta kthejnë në zonën e vet të shënimit sa më shpejtë të jetë e mundur. Ekipi i parë që e vendos topin e tij në zonën përkatëse të shënimit merr një pikë.</a:t>
            </a:r>
            <a:r>
              <a:rPr lang="en-US" sz="1100" dirty="0">
                <a:latin typeface="Roboto"/>
              </a:rPr>
              <a:t> P</a:t>
            </a:r>
            <a:r>
              <a:rPr lang="sq-AL" sz="1100" dirty="0">
                <a:latin typeface="Roboto" panose="02000000000000000000"/>
              </a:rPr>
              <a:t>ë</a:t>
            </a:r>
            <a:r>
              <a:rPr lang="en-US" sz="1100" dirty="0">
                <a:latin typeface="Roboto" panose="02000000000000000000"/>
              </a:rPr>
              <a:t>r t</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filluar</a:t>
            </a:r>
            <a:r>
              <a:rPr lang="en-US" sz="1100" dirty="0">
                <a:latin typeface="Roboto" panose="02000000000000000000"/>
              </a:rPr>
              <a:t>, </a:t>
            </a:r>
            <a:r>
              <a:rPr lang="en-US" sz="1100" dirty="0" err="1">
                <a:latin typeface="Roboto" panose="02000000000000000000"/>
              </a:rPr>
              <a:t>udh</a:t>
            </a:r>
            <a:r>
              <a:rPr lang="sq-AL" sz="1100" dirty="0">
                <a:latin typeface="Roboto" panose="02000000000000000000"/>
              </a:rPr>
              <a:t>ë</a:t>
            </a:r>
            <a:r>
              <a:rPr lang="en-US" sz="1100" dirty="0" err="1">
                <a:latin typeface="Roboto" panose="02000000000000000000"/>
              </a:rPr>
              <a:t>heq</a:t>
            </a:r>
            <a:r>
              <a:rPr lang="sq-AL" sz="1100" dirty="0">
                <a:latin typeface="Roboto" panose="02000000000000000000"/>
              </a:rPr>
              <a:t>ë</a:t>
            </a:r>
            <a:r>
              <a:rPr lang="en-US" sz="1100" dirty="0" err="1">
                <a:latin typeface="Roboto" panose="02000000000000000000"/>
              </a:rPr>
              <a:t>si</a:t>
            </a:r>
            <a:r>
              <a:rPr lang="en-US" sz="1100" dirty="0">
                <a:latin typeface="Roboto" panose="02000000000000000000"/>
              </a:rPr>
              <a:t> </a:t>
            </a:r>
            <a:r>
              <a:rPr lang="en-US" sz="1100" dirty="0" err="1">
                <a:latin typeface="Roboto" panose="02000000000000000000"/>
              </a:rPr>
              <a:t>i</a:t>
            </a:r>
            <a:r>
              <a:rPr lang="en-US" sz="1100" dirty="0">
                <a:latin typeface="Roboto" panose="02000000000000000000"/>
              </a:rPr>
              <a:t> </a:t>
            </a:r>
            <a:r>
              <a:rPr lang="en-US" sz="1100" dirty="0" err="1">
                <a:latin typeface="Roboto" panose="02000000000000000000"/>
              </a:rPr>
              <a:t>sesionit</a:t>
            </a:r>
            <a:r>
              <a:rPr lang="en-US" sz="1100" dirty="0">
                <a:latin typeface="Roboto" panose="02000000000000000000"/>
              </a:rPr>
              <a:t> e </a:t>
            </a:r>
            <a:r>
              <a:rPr lang="en-US" sz="1100" dirty="0" err="1">
                <a:latin typeface="Roboto" panose="02000000000000000000"/>
              </a:rPr>
              <a:t>th</a:t>
            </a:r>
            <a:r>
              <a:rPr lang="sq-AL" sz="1100" dirty="0">
                <a:latin typeface="Roboto" panose="02000000000000000000"/>
              </a:rPr>
              <a:t>ë</a:t>
            </a:r>
            <a:r>
              <a:rPr lang="en-US" sz="1100" dirty="0" err="1">
                <a:latin typeface="Roboto" panose="02000000000000000000"/>
              </a:rPr>
              <a:t>rret</a:t>
            </a:r>
            <a:r>
              <a:rPr lang="en-US" sz="1100" dirty="0">
                <a:latin typeface="Roboto" panose="02000000000000000000"/>
              </a:rPr>
              <a:t> </a:t>
            </a:r>
            <a:r>
              <a:rPr lang="en-US" sz="1100" dirty="0" err="1">
                <a:latin typeface="Roboto" panose="02000000000000000000"/>
              </a:rPr>
              <a:t>nj</a:t>
            </a:r>
            <a:r>
              <a:rPr lang="sq-AL" sz="1100" dirty="0">
                <a:latin typeface="Roboto" panose="02000000000000000000"/>
              </a:rPr>
              <a:t>ë</a:t>
            </a:r>
            <a:r>
              <a:rPr lang="en-US" sz="1100" dirty="0">
                <a:latin typeface="Roboto" panose="02000000000000000000"/>
              </a:rPr>
              <a:t> num</a:t>
            </a:r>
            <a:r>
              <a:rPr lang="sq-AL" sz="1100" dirty="0">
                <a:latin typeface="Roboto" panose="02000000000000000000"/>
              </a:rPr>
              <a:t>ë</a:t>
            </a:r>
            <a:r>
              <a:rPr lang="en-US" sz="1100" dirty="0">
                <a:latin typeface="Roboto" panose="02000000000000000000"/>
              </a:rPr>
              <a:t>r.</a:t>
            </a:r>
            <a:endParaRPr lang="en-GB" sz="1100" dirty="0">
              <a:latin typeface="Roboto"/>
              <a:ea typeface="Roboto"/>
            </a:endParaRPr>
          </a:p>
          <a:p>
            <a:pPr algn="just"/>
            <a:endParaRPr lang="en-GB" sz="1100" dirty="0">
              <a:latin typeface="Roboto"/>
              <a:ea typeface="Roboto"/>
            </a:endParaRPr>
          </a:p>
          <a:p>
            <a:pPr algn="just"/>
            <a:r>
              <a:rPr lang="en-US" sz="1100" dirty="0" err="1">
                <a:latin typeface="Roboto"/>
              </a:rPr>
              <a:t>Rundi</a:t>
            </a:r>
            <a:r>
              <a:rPr lang="en-US" sz="1100" dirty="0">
                <a:latin typeface="Roboto"/>
              </a:rPr>
              <a:t> 2 - </a:t>
            </a:r>
            <a:r>
              <a:rPr lang="sq-AL" sz="1100" dirty="0">
                <a:latin typeface="Roboto"/>
              </a:rPr>
              <a:t>Për të nis një pikë, lideri paraqet të paktën dy numra. Të gjithë lojtarët numri i të cilëve thirret </a:t>
            </a:r>
            <a:r>
              <a:rPr lang="en-US" sz="1100" dirty="0">
                <a:latin typeface="Roboto"/>
              </a:rPr>
              <a:t> </a:t>
            </a:r>
            <a:r>
              <a:rPr lang="en-US" sz="1100" dirty="0" err="1">
                <a:latin typeface="Roboto"/>
              </a:rPr>
              <a:t>vrapojn</a:t>
            </a:r>
            <a:r>
              <a:rPr lang="sq-AL" sz="1100" dirty="0">
                <a:latin typeface="Roboto" panose="02000000000000000000"/>
              </a:rPr>
              <a:t>ë </a:t>
            </a:r>
            <a:r>
              <a:rPr lang="en-US" sz="1100" dirty="0">
                <a:latin typeface="Roboto" panose="02000000000000000000"/>
              </a:rPr>
              <a:t> </a:t>
            </a:r>
            <a:r>
              <a:rPr lang="en-US" sz="1100" dirty="0" err="1">
                <a:latin typeface="Roboto" panose="02000000000000000000"/>
              </a:rPr>
              <a:t>drejt</a:t>
            </a:r>
            <a:r>
              <a:rPr lang="en-US" sz="1100" dirty="0">
                <a:latin typeface="Roboto" panose="02000000000000000000"/>
              </a:rPr>
              <a:t> </a:t>
            </a:r>
            <a:r>
              <a:rPr lang="en-US" sz="1100" dirty="0" err="1">
                <a:latin typeface="Roboto" panose="02000000000000000000"/>
              </a:rPr>
              <a:t>topit</a:t>
            </a:r>
            <a:r>
              <a:rPr lang="en-US" sz="1100" dirty="0">
                <a:latin typeface="Roboto" panose="02000000000000000000"/>
              </a:rPr>
              <a:t> </a:t>
            </a:r>
            <a:r>
              <a:rPr lang="en-US" sz="1100" dirty="0" err="1">
                <a:latin typeface="Roboto" panose="02000000000000000000"/>
              </a:rPr>
              <a:t>dhe</a:t>
            </a:r>
            <a:r>
              <a:rPr lang="en-US" sz="1100" dirty="0">
                <a:latin typeface="Roboto" panose="02000000000000000000"/>
              </a:rPr>
              <a:t> </a:t>
            </a:r>
            <a:r>
              <a:rPr lang="en-US" sz="1100" dirty="0" err="1">
                <a:latin typeface="Roboto" panose="02000000000000000000"/>
              </a:rPr>
              <a:t>pastaj</a:t>
            </a:r>
            <a:r>
              <a:rPr lang="en-US" sz="1100" dirty="0">
                <a:latin typeface="Roboto" panose="02000000000000000000"/>
              </a:rPr>
              <a:t> </a:t>
            </a:r>
            <a:r>
              <a:rPr lang="sq-AL" sz="1100" dirty="0">
                <a:latin typeface="Roboto" panose="02000000000000000000"/>
              </a:rPr>
              <a:t>u bëjnë pasime bashkëlojtarëve të tyre për të arritur zonën e shënimit. Megjithatë, </a:t>
            </a:r>
            <a:r>
              <a:rPr lang="sq-AL" sz="1100" u="sng" dirty="0">
                <a:latin typeface="Roboto"/>
              </a:rPr>
              <a:t>secili</a:t>
            </a:r>
            <a:r>
              <a:rPr lang="sq-AL" sz="1100" dirty="0">
                <a:latin typeface="Roboto"/>
              </a:rPr>
              <a:t> anëtar i ekipit duhet ta prek topin. Ekipi i parë që arrin sukses shënon një pikë. Si një mësimdhënës/trajner, përpiquni të kujtoni se cilët numra tashmë i keni thirrur me qëllim që çdo fëmijë të ketë një numër mundësish të ngjashme të përfshirjes. </a:t>
            </a:r>
            <a:r>
              <a:rPr lang="en-US" sz="1100" dirty="0" err="1">
                <a:latin typeface="Roboto"/>
              </a:rPr>
              <a:t>Ësht</a:t>
            </a:r>
            <a:r>
              <a:rPr lang="sq-AL" sz="1100" dirty="0">
                <a:latin typeface="Roboto" panose="02000000000000000000"/>
              </a:rPr>
              <a:t>ë</a:t>
            </a:r>
            <a:r>
              <a:rPr lang="en-US" sz="1100" dirty="0">
                <a:latin typeface="Roboto" panose="02000000000000000000"/>
              </a:rPr>
              <a:t> e </a:t>
            </a:r>
            <a:r>
              <a:rPr lang="en-US" sz="1100" dirty="0" err="1">
                <a:latin typeface="Roboto" panose="02000000000000000000"/>
              </a:rPr>
              <a:t>ndaluar</a:t>
            </a:r>
            <a:r>
              <a:rPr lang="en-US" sz="1100" dirty="0">
                <a:latin typeface="Roboto" panose="02000000000000000000"/>
              </a:rPr>
              <a:t> t</a:t>
            </a:r>
            <a:r>
              <a:rPr lang="sq-AL" sz="1100" dirty="0">
                <a:latin typeface="Roboto" panose="02000000000000000000"/>
              </a:rPr>
              <a:t>ë</a:t>
            </a:r>
            <a:r>
              <a:rPr lang="en-US" sz="1100" dirty="0">
                <a:latin typeface="Roboto" panose="02000000000000000000"/>
              </a:rPr>
              <a:t> l</a:t>
            </a:r>
            <a:r>
              <a:rPr lang="sq-AL" sz="1100" dirty="0">
                <a:latin typeface="Roboto" panose="02000000000000000000"/>
              </a:rPr>
              <a:t>ë</a:t>
            </a:r>
            <a:r>
              <a:rPr lang="en-US" sz="1100" dirty="0" err="1">
                <a:latin typeface="Roboto" panose="02000000000000000000"/>
              </a:rPr>
              <a:t>vizin</a:t>
            </a:r>
            <a:r>
              <a:rPr lang="en-US" sz="1100" dirty="0">
                <a:latin typeface="Roboto" panose="02000000000000000000"/>
              </a:rPr>
              <a:t>/</a:t>
            </a:r>
            <a:r>
              <a:rPr lang="en-US" sz="1100" dirty="0" err="1">
                <a:latin typeface="Roboto" panose="02000000000000000000"/>
              </a:rPr>
              <a:t>vrapojn</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deri</a:t>
            </a:r>
            <a:r>
              <a:rPr lang="en-US" sz="1100" dirty="0">
                <a:latin typeface="Roboto" panose="02000000000000000000"/>
              </a:rPr>
              <a:t> </a:t>
            </a:r>
            <a:r>
              <a:rPr lang="en-US" sz="1100" dirty="0" err="1">
                <a:latin typeface="Roboto" panose="02000000000000000000"/>
              </a:rPr>
              <a:t>sa</a:t>
            </a:r>
            <a:r>
              <a:rPr lang="en-US" sz="1100" dirty="0">
                <a:latin typeface="Roboto" panose="02000000000000000000"/>
              </a:rPr>
              <a:t> </a:t>
            </a:r>
            <a:r>
              <a:rPr lang="en-US" sz="1100" dirty="0" err="1">
                <a:latin typeface="Roboto" panose="02000000000000000000"/>
              </a:rPr>
              <a:t>mbajn</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topin</a:t>
            </a:r>
            <a:r>
              <a:rPr lang="en-US" sz="1100" dirty="0">
                <a:latin typeface="Roboto" panose="02000000000000000000"/>
              </a:rPr>
              <a:t> n</a:t>
            </a:r>
            <a:r>
              <a:rPr lang="sq-AL" sz="1100" dirty="0">
                <a:latin typeface="Roboto" panose="02000000000000000000"/>
              </a:rPr>
              <a:t>ë</a:t>
            </a:r>
            <a:r>
              <a:rPr lang="en-US" sz="1100" dirty="0">
                <a:latin typeface="Roboto" panose="02000000000000000000"/>
              </a:rPr>
              <a:t> </a:t>
            </a:r>
            <a:r>
              <a:rPr lang="en-US" sz="1100" dirty="0" err="1">
                <a:latin typeface="Roboto" panose="02000000000000000000"/>
              </a:rPr>
              <a:t>dor</a:t>
            </a:r>
            <a:r>
              <a:rPr lang="sq-AL" sz="1100" dirty="0">
                <a:latin typeface="Roboto" panose="02000000000000000000"/>
              </a:rPr>
              <a:t>ë</a:t>
            </a:r>
            <a:r>
              <a:rPr lang="en-US" sz="1100" dirty="0">
                <a:latin typeface="Roboto" panose="02000000000000000000"/>
              </a:rPr>
              <a:t>.</a:t>
            </a:r>
            <a:endParaRPr lang="en-GB" sz="1100" dirty="0">
              <a:latin typeface="Roboto"/>
              <a:ea typeface="Roboto"/>
            </a:endParaRPr>
          </a:p>
          <a:p>
            <a:pPr algn="just"/>
            <a:endParaRPr lang="en-GB" sz="1100" dirty="0">
              <a:solidFill>
                <a:srgbClr val="FF0000"/>
              </a:solidFill>
              <a:highlight>
                <a:srgbClr val="FFFF00"/>
              </a:highlight>
              <a:latin typeface="Roboto"/>
              <a:ea typeface="Roboto"/>
            </a:endParaRPr>
          </a:p>
          <a:p>
            <a:pPr algn="just" fontAlgn="base"/>
            <a:r>
              <a:rPr lang="sq-AL" sz="1100" b="1" dirty="0">
                <a:latin typeface="Roboto"/>
              </a:rPr>
              <a:t>RREGULLA TË PËRGJITHSHME</a:t>
            </a:r>
            <a:r>
              <a:rPr lang="en-GB" sz="1100" b="1" dirty="0">
                <a:latin typeface="Roboto"/>
              </a:rPr>
              <a:t>​</a:t>
            </a:r>
            <a:endParaRPr lang="en-GB" sz="1100" b="1" dirty="0">
              <a:latin typeface="Roboto"/>
              <a:ea typeface="Roboto"/>
            </a:endParaRPr>
          </a:p>
          <a:p>
            <a:pPr marL="171450" indent="-171450" algn="just" fontAlgn="base">
              <a:buFont typeface="Arial" panose="020B0604020202020204" pitchFamily="34" charset="0"/>
              <a:buChar char="•"/>
            </a:pPr>
            <a:r>
              <a:rPr lang="sq-AL" sz="1100" dirty="0">
                <a:latin typeface="Roboto"/>
              </a:rPr>
              <a:t>Ndalohet kryerja e pasimeve dorë më dorë</a:t>
            </a:r>
            <a:r>
              <a:rPr lang="en-GB" sz="1100" dirty="0">
                <a:latin typeface="Roboto"/>
              </a:rPr>
              <a:t> (</a:t>
            </a:r>
            <a:r>
              <a:rPr lang="sq-AL" sz="1100" i="1" dirty="0">
                <a:latin typeface="Roboto"/>
              </a:rPr>
              <a:t>për përjashtime shih</a:t>
            </a:r>
            <a:r>
              <a:rPr lang="en-GB" sz="1100" i="1" dirty="0">
                <a:latin typeface="Roboto"/>
              </a:rPr>
              <a:t> </a:t>
            </a:r>
            <a:r>
              <a:rPr lang="sq-AL" sz="1100" i="1" dirty="0">
                <a:latin typeface="Roboto"/>
              </a:rPr>
              <a:t>propozimet e përshtatjeve</a:t>
            </a:r>
            <a:r>
              <a:rPr lang="en-GB" sz="1100" dirty="0">
                <a:latin typeface="Roboto"/>
              </a:rPr>
              <a:t>).​</a:t>
            </a:r>
            <a:endParaRPr lang="en-GB" sz="1100" dirty="0">
              <a:latin typeface="Roboto"/>
              <a:ea typeface="Roboto"/>
            </a:endParaRPr>
          </a:p>
          <a:p>
            <a:pPr marL="171450" indent="-171450" algn="just" fontAlgn="base">
              <a:buFont typeface="Arial" panose="020B0604020202020204" pitchFamily="34" charset="0"/>
              <a:buChar char="•"/>
            </a:pPr>
            <a:r>
              <a:rPr lang="sq-AL" sz="1100" dirty="0">
                <a:latin typeface="Roboto"/>
              </a:rPr>
              <a:t>Ndalohet hyrja në fushë nëse nuk është thirrur numri juaj</a:t>
            </a:r>
            <a:r>
              <a:rPr lang="en-GB" sz="1100" dirty="0">
                <a:latin typeface="Roboto"/>
              </a:rPr>
              <a:t>.​</a:t>
            </a:r>
            <a:endParaRPr lang="en-GB" sz="1100" dirty="0">
              <a:latin typeface="Roboto"/>
              <a:ea typeface="Roboto"/>
            </a:endParaRPr>
          </a:p>
          <a:p>
            <a:pPr marL="171450" indent="-171450" algn="just" fontAlgn="base">
              <a:buFont typeface="Arial" panose="020B0604020202020204" pitchFamily="34" charset="0"/>
              <a:buChar char="•"/>
            </a:pPr>
            <a:r>
              <a:rPr lang="sq-AL" sz="1100" dirty="0">
                <a:latin typeface="Roboto"/>
              </a:rPr>
              <a:t>Ndalohet lëshimi i topit përtokë ose ta lini të dalë jashtë kufijve të fushës (nëse ndodh, nuk shënohet asnjë pikë).​ </a:t>
            </a:r>
          </a:p>
        </p:txBody>
      </p:sp>
      <p:sp>
        <p:nvSpPr>
          <p:cNvPr id="66" name="Rectangle 65">
            <a:extLst>
              <a:ext uri="{FF2B5EF4-FFF2-40B4-BE49-F238E27FC236}">
                <a16:creationId xmlns:a16="http://schemas.microsoft.com/office/drawing/2014/main" id="{D8ED2FA8-4364-4FBE-9AE8-DB61418BFBA5}"/>
              </a:ext>
            </a:extLst>
          </p:cNvPr>
          <p:cNvSpPr/>
          <p:nvPr/>
        </p:nvSpPr>
        <p:spPr>
          <a:xfrm>
            <a:off x="251125" y="4076408"/>
            <a:ext cx="3440101" cy="1692771"/>
          </a:xfrm>
          <a:prstGeom prst="rect">
            <a:avLst/>
          </a:prstGeom>
        </p:spPr>
        <p:txBody>
          <a:bodyPr wrap="square" lIns="0" tIns="0" rIns="0" bIns="0" anchor="t">
            <a:spAutoFit/>
          </a:bodyPr>
          <a:lstStyle/>
          <a:p>
            <a:pPr algn="just"/>
            <a:r>
              <a:rPr lang="sq-AL" sz="1100" b="1" dirty="0">
                <a:solidFill>
                  <a:srgbClr val="FF4616"/>
                </a:solidFill>
                <a:latin typeface="Roboto"/>
                <a:cs typeface="Roboto"/>
              </a:rPr>
              <a:t>ORGANIZIMI</a:t>
            </a:r>
            <a:r>
              <a:rPr lang="en-GB" sz="1100" b="1" dirty="0">
                <a:solidFill>
                  <a:srgbClr val="FF4616"/>
                </a:solidFill>
                <a:latin typeface="Roboto"/>
                <a:cs typeface="Roboto"/>
              </a:rPr>
              <a:t> </a:t>
            </a:r>
            <a:endParaRPr lang="en-GB" sz="1100" b="1" dirty="0">
              <a:solidFill>
                <a:srgbClr val="FF4616"/>
              </a:solidFill>
              <a:latin typeface="Roboto"/>
              <a:ea typeface="Roboto"/>
              <a:cs typeface="Roboto"/>
            </a:endParaRPr>
          </a:p>
          <a:p>
            <a:pPr algn="just"/>
            <a:r>
              <a:rPr lang="sq-AL" sz="1100" dirty="0">
                <a:latin typeface="Roboto"/>
                <a:cs typeface="Roboto"/>
              </a:rPr>
              <a:t>Ndërtoni një fushë drejtkëndore dhe vendosni dy rrathë në anë të kundërta. Krijoni dy ekipe të përziera dhe të balancuara, që do të rreshtohen jashtë zonës së lojës. Dy topa (nga një për çdo ekip) do të vendosen në qendër të fushës. Secilit lojtar të çdo ekipi jepni nga një numër prej një deri në x (x është numri maksimal i lojtarëve në çdo ekip). Nëse një ekip ka një lojtar më shumë, jepini dy numra njërit prej </a:t>
            </a:r>
            <a:r>
              <a:rPr lang="en-US" sz="1100" dirty="0" err="1">
                <a:latin typeface="Roboto"/>
                <a:cs typeface="Roboto"/>
              </a:rPr>
              <a:t>lojtar</a:t>
            </a:r>
            <a:r>
              <a:rPr lang="sq-AL" sz="1100" dirty="0">
                <a:latin typeface="Roboto"/>
                <a:cs typeface="Roboto"/>
              </a:rPr>
              <a:t>ë</a:t>
            </a:r>
            <a:r>
              <a:rPr lang="en-US" sz="1100" dirty="0" err="1">
                <a:latin typeface="Roboto"/>
                <a:cs typeface="Roboto"/>
              </a:rPr>
              <a:t>ve</a:t>
            </a:r>
            <a:r>
              <a:rPr lang="en-US" sz="1100" dirty="0">
                <a:latin typeface="Roboto"/>
                <a:cs typeface="Roboto"/>
              </a:rPr>
              <a:t> t</a:t>
            </a:r>
            <a:r>
              <a:rPr lang="sq-AL" sz="1100" dirty="0">
                <a:latin typeface="Roboto"/>
                <a:cs typeface="Roboto"/>
              </a:rPr>
              <a:t>ë</a:t>
            </a:r>
            <a:r>
              <a:rPr lang="en-US" sz="1100" dirty="0">
                <a:latin typeface="Roboto"/>
                <a:cs typeface="Roboto"/>
              </a:rPr>
              <a:t> </a:t>
            </a:r>
            <a:r>
              <a:rPr lang="en-US" sz="1100" dirty="0" err="1">
                <a:latin typeface="Roboto"/>
                <a:cs typeface="Roboto"/>
              </a:rPr>
              <a:t>ekipit</a:t>
            </a:r>
            <a:r>
              <a:rPr lang="en-US" sz="1100" dirty="0">
                <a:latin typeface="Roboto"/>
                <a:cs typeface="Roboto"/>
              </a:rPr>
              <a:t> </a:t>
            </a:r>
            <a:r>
              <a:rPr lang="en-US" sz="1100" dirty="0" err="1">
                <a:latin typeface="Roboto"/>
                <a:cs typeface="Roboto"/>
              </a:rPr>
              <a:t>tjet</a:t>
            </a:r>
            <a:r>
              <a:rPr lang="sq-AL" sz="1100" dirty="0">
                <a:latin typeface="Roboto"/>
                <a:cs typeface="Roboto"/>
              </a:rPr>
              <a:t>ë</a:t>
            </a:r>
            <a:r>
              <a:rPr lang="en-US" sz="1100" dirty="0">
                <a:latin typeface="Roboto"/>
                <a:cs typeface="Roboto"/>
              </a:rPr>
              <a:t>r.</a:t>
            </a:r>
            <a:endParaRPr lang="en-GB" sz="1100" dirty="0">
              <a:latin typeface="Roboto"/>
              <a:cs typeface="Roboto"/>
            </a:endParaRPr>
          </a:p>
        </p:txBody>
      </p:sp>
      <p:sp>
        <p:nvSpPr>
          <p:cNvPr id="47" name="Rectangle 46">
            <a:extLst>
              <a:ext uri="{FF2B5EF4-FFF2-40B4-BE49-F238E27FC236}">
                <a16:creationId xmlns:a16="http://schemas.microsoft.com/office/drawing/2014/main" id="{22267AC0-9F8A-40E2-86C2-21A77A1AFE6F}"/>
              </a:ext>
            </a:extLst>
          </p:cNvPr>
          <p:cNvSpPr/>
          <p:nvPr/>
        </p:nvSpPr>
        <p:spPr>
          <a:xfrm>
            <a:off x="255811" y="5955558"/>
            <a:ext cx="3161920" cy="338554"/>
          </a:xfrm>
          <a:prstGeom prst="rect">
            <a:avLst/>
          </a:prstGeom>
        </p:spPr>
        <p:txBody>
          <a:bodyPr wrap="square" lIns="0" tIns="0" rIns="0" bIns="0" anchor="t">
            <a:spAutoFit/>
          </a:bodyPr>
          <a:lstStyle/>
          <a:p>
            <a:r>
              <a:rPr lang="sq-AL" sz="1100" b="1" dirty="0">
                <a:solidFill>
                  <a:srgbClr val="FF4616"/>
                </a:solidFill>
                <a:latin typeface="Roboto"/>
                <a:cs typeface="Roboto"/>
              </a:rPr>
              <a:t>QËLLIMI I LOJËS</a:t>
            </a:r>
            <a:r>
              <a:rPr lang="en-GB" sz="1100" b="1" dirty="0">
                <a:solidFill>
                  <a:srgbClr val="FF4616"/>
                </a:solidFill>
                <a:latin typeface="Roboto"/>
                <a:cs typeface="Roboto"/>
              </a:rPr>
              <a:t> : </a:t>
            </a:r>
            <a:r>
              <a:rPr lang="en-GB" sz="1100" dirty="0">
                <a:latin typeface="Roboto"/>
                <a:cs typeface="Roboto"/>
              </a:rPr>
              <a:t>T</a:t>
            </a:r>
            <a:r>
              <a:rPr lang="sq-AL" sz="1100" dirty="0">
                <a:latin typeface="Roboto"/>
                <a:cs typeface="Roboto"/>
              </a:rPr>
              <a:t>ë shënoni më shumë pikë sesa ekipi kundërshtar.</a:t>
            </a:r>
            <a:r>
              <a:rPr lang="en-GB" sz="1100" dirty="0">
                <a:latin typeface="Roboto"/>
                <a:cs typeface="Roboto"/>
              </a:rPr>
              <a:t> </a:t>
            </a:r>
            <a:endParaRPr lang="en-GB" sz="1100" dirty="0">
              <a:latin typeface="Roboto"/>
              <a:ea typeface="Roboto"/>
              <a:cs typeface="Roboto"/>
            </a:endParaRPr>
          </a:p>
        </p:txBody>
      </p:sp>
      <p:sp>
        <p:nvSpPr>
          <p:cNvPr id="123" name="object 51">
            <a:extLst>
              <a:ext uri="{FF2B5EF4-FFF2-40B4-BE49-F238E27FC236}">
                <a16:creationId xmlns:a16="http://schemas.microsoft.com/office/drawing/2014/main" id="{6C36D681-FB90-4882-9A21-C349D6B5D2BC}"/>
              </a:ext>
            </a:extLst>
          </p:cNvPr>
          <p:cNvSpPr/>
          <p:nvPr/>
        </p:nvSpPr>
        <p:spPr>
          <a:xfrm>
            <a:off x="6172885" y="2155879"/>
            <a:ext cx="807102" cy="81011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sp>
        <p:nvSpPr>
          <p:cNvPr id="126" name="object 52">
            <a:extLst>
              <a:ext uri="{FF2B5EF4-FFF2-40B4-BE49-F238E27FC236}">
                <a16:creationId xmlns:a16="http://schemas.microsoft.com/office/drawing/2014/main" id="{2ED37229-C82E-4F23-A725-A4D4FA9DCE5F}"/>
              </a:ext>
            </a:extLst>
          </p:cNvPr>
          <p:cNvSpPr txBox="1"/>
          <p:nvPr/>
        </p:nvSpPr>
        <p:spPr>
          <a:xfrm>
            <a:off x="6308756" y="2718857"/>
            <a:ext cx="535520" cy="100047"/>
          </a:xfrm>
          <a:prstGeom prst="rect">
            <a:avLst/>
          </a:prstGeom>
        </p:spPr>
        <p:txBody>
          <a:bodyPr vert="horz" wrap="square" lIns="0" tIns="15240" rIns="0" bIns="0" rtlCol="0">
            <a:spAutoFit/>
          </a:bodyPr>
          <a:lstStyle/>
          <a:p>
            <a:pPr algn="ctr">
              <a:lnSpc>
                <a:spcPts val="615"/>
              </a:lnSpc>
              <a:spcBef>
                <a:spcPts val="120"/>
              </a:spcBef>
            </a:pPr>
            <a:r>
              <a:rPr lang="fr-FR" sz="800" b="1" spc="5">
                <a:solidFill>
                  <a:srgbClr val="FFFFFF"/>
                </a:solidFill>
                <a:latin typeface="Roboto"/>
                <a:cs typeface="Roboto"/>
              </a:rPr>
              <a:t>15x20m</a:t>
            </a:r>
            <a:endParaRPr sz="800">
              <a:latin typeface="Roboto"/>
              <a:cs typeface="Roboto"/>
            </a:endParaRPr>
          </a:p>
        </p:txBody>
      </p:sp>
      <p:sp>
        <p:nvSpPr>
          <p:cNvPr id="127" name="object 51">
            <a:extLst>
              <a:ext uri="{FF2B5EF4-FFF2-40B4-BE49-F238E27FC236}">
                <a16:creationId xmlns:a16="http://schemas.microsoft.com/office/drawing/2014/main" id="{49A357B0-51F3-4C53-85DD-ADB04D95AE9F}"/>
              </a:ext>
            </a:extLst>
          </p:cNvPr>
          <p:cNvSpPr/>
          <p:nvPr/>
        </p:nvSpPr>
        <p:spPr>
          <a:xfrm>
            <a:off x="4370962" y="2155879"/>
            <a:ext cx="806537" cy="80238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sp>
        <p:nvSpPr>
          <p:cNvPr id="128" name="object 61">
            <a:extLst>
              <a:ext uri="{FF2B5EF4-FFF2-40B4-BE49-F238E27FC236}">
                <a16:creationId xmlns:a16="http://schemas.microsoft.com/office/drawing/2014/main" id="{6EABA95F-4FCB-4A34-B170-252B1F0C62E7}"/>
              </a:ext>
            </a:extLst>
          </p:cNvPr>
          <p:cNvSpPr txBox="1"/>
          <p:nvPr/>
        </p:nvSpPr>
        <p:spPr>
          <a:xfrm>
            <a:off x="4446494" y="2608181"/>
            <a:ext cx="658671" cy="274434"/>
          </a:xfrm>
          <a:prstGeom prst="rect">
            <a:avLst/>
          </a:prstGeom>
        </p:spPr>
        <p:txBody>
          <a:bodyPr vert="horz" wrap="square" lIns="0" tIns="15240" rIns="0" bIns="0" rtlCol="0">
            <a:spAutoFit/>
          </a:bodyPr>
          <a:lstStyle/>
          <a:p>
            <a:pPr algn="ctr">
              <a:spcBef>
                <a:spcPts val="120"/>
              </a:spcBef>
            </a:pPr>
            <a:r>
              <a:rPr lang="fr-FR" sz="800" b="1" spc="5">
                <a:solidFill>
                  <a:schemeClr val="bg1"/>
                </a:solidFill>
                <a:latin typeface="Roboto"/>
                <a:cs typeface="Roboto"/>
              </a:rPr>
              <a:t>12+</a:t>
            </a:r>
          </a:p>
          <a:p>
            <a:pPr algn="ctr">
              <a:spcBef>
                <a:spcPts val="120"/>
              </a:spcBef>
            </a:pPr>
            <a:r>
              <a:rPr lang="fr-FR" sz="800" b="1" spc="5" err="1">
                <a:solidFill>
                  <a:schemeClr val="bg1"/>
                </a:solidFill>
                <a:latin typeface="Roboto"/>
                <a:cs typeface="Roboto"/>
              </a:rPr>
              <a:t>children</a:t>
            </a:r>
            <a:endParaRPr lang="fr-FR" sz="800" b="1" spc="5">
              <a:solidFill>
                <a:schemeClr val="bg1"/>
              </a:solidFill>
              <a:latin typeface="Roboto"/>
              <a:cs typeface="Roboto"/>
            </a:endParaRPr>
          </a:p>
        </p:txBody>
      </p:sp>
      <p:sp>
        <p:nvSpPr>
          <p:cNvPr id="152" name="object 51">
            <a:extLst>
              <a:ext uri="{FF2B5EF4-FFF2-40B4-BE49-F238E27FC236}">
                <a16:creationId xmlns:a16="http://schemas.microsoft.com/office/drawing/2014/main" id="{D78B282C-1A29-4317-8068-F772E6158816}"/>
              </a:ext>
            </a:extLst>
          </p:cNvPr>
          <p:cNvSpPr/>
          <p:nvPr/>
        </p:nvSpPr>
        <p:spPr>
          <a:xfrm>
            <a:off x="3445204" y="2157327"/>
            <a:ext cx="825299" cy="806893"/>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pic>
        <p:nvPicPr>
          <p:cNvPr id="156" name="Picture 7" descr="C:\Users\PC\Desktop\CAROLINE\Pictogrammes - Seenk 2017\ORANGE\PICTOGRAMMES-orange-01.png">
            <a:extLst>
              <a:ext uri="{FF2B5EF4-FFF2-40B4-BE49-F238E27FC236}">
                <a16:creationId xmlns:a16="http://schemas.microsoft.com/office/drawing/2014/main" id="{3B2B3B76-CA27-41F4-9C50-5797A1421D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0011" y="1956536"/>
            <a:ext cx="1065146" cy="1042560"/>
          </a:xfrm>
          <a:prstGeom prst="rect">
            <a:avLst/>
          </a:prstGeom>
          <a:noFill/>
          <a:extLst>
            <a:ext uri="{909E8E84-426E-40DD-AFC4-6F175D3DCCD1}">
              <a14:hiddenFill xmlns:a14="http://schemas.microsoft.com/office/drawing/2010/main">
                <a:solidFill>
                  <a:srgbClr val="FFFFFF"/>
                </a:solidFill>
              </a14:hiddenFill>
            </a:ext>
          </a:extLst>
        </p:spPr>
      </p:pic>
      <p:sp>
        <p:nvSpPr>
          <p:cNvPr id="155" name="object 50">
            <a:extLst>
              <a:ext uri="{FF2B5EF4-FFF2-40B4-BE49-F238E27FC236}">
                <a16:creationId xmlns:a16="http://schemas.microsoft.com/office/drawing/2014/main" id="{2EF695FE-1969-4D5F-B354-70C26E70B21F}"/>
              </a:ext>
            </a:extLst>
          </p:cNvPr>
          <p:cNvSpPr txBox="1"/>
          <p:nvPr/>
        </p:nvSpPr>
        <p:spPr>
          <a:xfrm>
            <a:off x="3461960" y="2747917"/>
            <a:ext cx="827500" cy="98745"/>
          </a:xfrm>
          <a:prstGeom prst="rect">
            <a:avLst/>
          </a:prstGeom>
        </p:spPr>
        <p:txBody>
          <a:bodyPr vert="horz" wrap="square" lIns="0" tIns="15240" rIns="0" bIns="0" rtlCol="0">
            <a:spAutoFit/>
          </a:bodyPr>
          <a:lstStyle/>
          <a:p>
            <a:pPr algn="ctr">
              <a:lnSpc>
                <a:spcPts val="615"/>
              </a:lnSpc>
            </a:pPr>
            <a:r>
              <a:rPr lang="fr-FR" sz="800" b="1" spc="5">
                <a:solidFill>
                  <a:srgbClr val="FFFFFF"/>
                </a:solidFill>
                <a:latin typeface="Roboto"/>
                <a:cs typeface="Roboto"/>
              </a:rPr>
              <a:t>20-30 min</a:t>
            </a:r>
            <a:endParaRPr lang="fr-FR" sz="800" b="1">
              <a:latin typeface="Roboto"/>
              <a:cs typeface="Roboto"/>
            </a:endParaRPr>
          </a:p>
        </p:txBody>
      </p:sp>
      <p:grpSp>
        <p:nvGrpSpPr>
          <p:cNvPr id="98" name="Groupe 97">
            <a:extLst>
              <a:ext uri="{FF2B5EF4-FFF2-40B4-BE49-F238E27FC236}">
                <a16:creationId xmlns:a16="http://schemas.microsoft.com/office/drawing/2014/main" id="{FBA7310E-05CC-48EB-B2FD-7FF035853D79}"/>
              </a:ext>
            </a:extLst>
          </p:cNvPr>
          <p:cNvGrpSpPr/>
          <p:nvPr/>
        </p:nvGrpSpPr>
        <p:grpSpPr>
          <a:xfrm>
            <a:off x="5275560" y="2095215"/>
            <a:ext cx="806537" cy="866007"/>
            <a:chOff x="5388304" y="1574571"/>
            <a:chExt cx="806537" cy="866007"/>
          </a:xfrm>
        </p:grpSpPr>
        <p:sp>
          <p:nvSpPr>
            <p:cNvPr id="99" name="object 51">
              <a:extLst>
                <a:ext uri="{FF2B5EF4-FFF2-40B4-BE49-F238E27FC236}">
                  <a16:creationId xmlns:a16="http://schemas.microsoft.com/office/drawing/2014/main" id="{520A86B2-E4C8-4C33-A0E8-F4E5490F058C}"/>
                </a:ext>
              </a:extLst>
            </p:cNvPr>
            <p:cNvSpPr/>
            <p:nvPr/>
          </p:nvSpPr>
          <p:spPr>
            <a:xfrm>
              <a:off x="5388304" y="1638198"/>
              <a:ext cx="806537" cy="80238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pic>
          <p:nvPicPr>
            <p:cNvPr id="101" name="Picture 9" descr="C:\Users\PC\Desktop\CAROLINE\Pictogrammes - Seenk 2017\ORANGE\PICTOGRAMMES-orange-03.png">
              <a:extLst>
                <a:ext uri="{FF2B5EF4-FFF2-40B4-BE49-F238E27FC236}">
                  <a16:creationId xmlns:a16="http://schemas.microsoft.com/office/drawing/2014/main" id="{7A890987-4E16-4FD5-98E3-9F226E04AC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1463" y="1574571"/>
              <a:ext cx="653638" cy="771271"/>
            </a:xfrm>
            <a:prstGeom prst="rect">
              <a:avLst/>
            </a:prstGeom>
            <a:noFill/>
            <a:extLst>
              <a:ext uri="{909E8E84-426E-40DD-AFC4-6F175D3DCCD1}">
                <a14:hiddenFill xmlns:a14="http://schemas.microsoft.com/office/drawing/2010/main">
                  <a:solidFill>
                    <a:srgbClr val="FFFFFF"/>
                  </a:solidFill>
                </a14:hiddenFill>
              </a:ext>
            </a:extLst>
          </p:spPr>
        </p:pic>
        <p:sp>
          <p:nvSpPr>
            <p:cNvPr id="100" name="object 61">
              <a:extLst>
                <a:ext uri="{FF2B5EF4-FFF2-40B4-BE49-F238E27FC236}">
                  <a16:creationId xmlns:a16="http://schemas.microsoft.com/office/drawing/2014/main" id="{3BF609D3-8B20-497E-9FD9-582AD43E243E}"/>
                </a:ext>
              </a:extLst>
            </p:cNvPr>
            <p:cNvSpPr txBox="1"/>
            <p:nvPr/>
          </p:nvSpPr>
          <p:spPr>
            <a:xfrm>
              <a:off x="5473526" y="2175692"/>
              <a:ext cx="658671" cy="138499"/>
            </a:xfrm>
            <a:prstGeom prst="rect">
              <a:avLst/>
            </a:prstGeom>
          </p:spPr>
          <p:txBody>
            <a:bodyPr vert="horz" wrap="square" lIns="0" tIns="15240" rIns="0" bIns="0" rtlCol="0">
              <a:spAutoFit/>
            </a:bodyPr>
            <a:lstStyle/>
            <a:p>
              <a:pPr algn="ctr">
                <a:spcBef>
                  <a:spcPts val="120"/>
                </a:spcBef>
              </a:pPr>
              <a:r>
                <a:rPr lang="fr-FR" sz="800" b="1" spc="5">
                  <a:solidFill>
                    <a:schemeClr val="bg1"/>
                  </a:solidFill>
                  <a:latin typeface="Roboto"/>
                  <a:cs typeface="Roboto"/>
                </a:rPr>
                <a:t>8-12 yo</a:t>
              </a:r>
            </a:p>
          </p:txBody>
        </p:sp>
        <p:sp>
          <p:nvSpPr>
            <p:cNvPr id="102" name="ZoneTexte 101">
              <a:extLst>
                <a:ext uri="{FF2B5EF4-FFF2-40B4-BE49-F238E27FC236}">
                  <a16:creationId xmlns:a16="http://schemas.microsoft.com/office/drawing/2014/main" id="{A73CFA7A-D9E8-4108-8E01-F5ED7A4F20F0}"/>
                </a:ext>
              </a:extLst>
            </p:cNvPr>
            <p:cNvSpPr txBox="1"/>
            <p:nvPr/>
          </p:nvSpPr>
          <p:spPr>
            <a:xfrm>
              <a:off x="5706606" y="1927737"/>
              <a:ext cx="163351" cy="138499"/>
            </a:xfrm>
            <a:prstGeom prst="rect">
              <a:avLst/>
            </a:prstGeom>
            <a:solidFill>
              <a:srgbClr val="FFB5A2"/>
            </a:solidFill>
          </p:spPr>
          <p:txBody>
            <a:bodyPr wrap="square" lIns="0" tIns="0" rIns="0" bIns="0" rtlCol="0">
              <a:spAutoFit/>
            </a:bodyPr>
            <a:lstStyle/>
            <a:p>
              <a:r>
                <a:rPr lang="fr-FR" sz="700" b="1">
                  <a:solidFill>
                    <a:srgbClr val="EA5B0C"/>
                  </a:solidFill>
                </a:rPr>
                <a:t>8-12</a:t>
              </a:r>
            </a:p>
            <a:p>
              <a:endParaRPr lang="fr-FR" sz="200" b="1">
                <a:solidFill>
                  <a:srgbClr val="EA5B0C"/>
                </a:solidFill>
              </a:endParaRPr>
            </a:p>
          </p:txBody>
        </p:sp>
      </p:grpSp>
      <p:sp>
        <p:nvSpPr>
          <p:cNvPr id="13" name="object 21">
            <a:extLst>
              <a:ext uri="{FF2B5EF4-FFF2-40B4-BE49-F238E27FC236}">
                <a16:creationId xmlns:a16="http://schemas.microsoft.com/office/drawing/2014/main" id="{D649C12E-4E91-40C6-88CE-2DCFAA03E8E1}"/>
              </a:ext>
            </a:extLst>
          </p:cNvPr>
          <p:cNvSpPr txBox="1"/>
          <p:nvPr/>
        </p:nvSpPr>
        <p:spPr>
          <a:xfrm>
            <a:off x="3193273" y="765357"/>
            <a:ext cx="1177689" cy="533479"/>
          </a:xfrm>
          <a:prstGeom prst="rect">
            <a:avLst/>
          </a:prstGeom>
          <a:ln w="6350">
            <a:noFill/>
          </a:ln>
        </p:spPr>
        <p:txBody>
          <a:bodyPr vert="horz" wrap="square" lIns="0" tIns="0" rIns="0" bIns="0" rtlCol="0" anchor="ctr" anchorCtr="0">
            <a:spAutoFit/>
          </a:bodyPr>
          <a:lstStyle/>
          <a:p>
            <a:pPr marL="93985" algn="ctr">
              <a:spcBef>
                <a:spcPts val="365"/>
              </a:spcBef>
            </a:pPr>
            <a:endParaRPr lang="fr-FR" sz="600" b="1" spc="-6">
              <a:solidFill>
                <a:srgbClr val="F26A36"/>
              </a:solidFill>
              <a:latin typeface="Roboto"/>
              <a:cs typeface="Roboto"/>
            </a:endParaRPr>
          </a:p>
          <a:p>
            <a:pPr algn="ctr">
              <a:spcBef>
                <a:spcPts val="365"/>
              </a:spcBef>
            </a:pPr>
            <a:r>
              <a:rPr lang="fr-FR" sz="1600" b="1" spc="-6" err="1">
                <a:solidFill>
                  <a:srgbClr val="FF4616"/>
                </a:solidFill>
                <a:latin typeface="Roboto"/>
                <a:cs typeface="Roboto"/>
              </a:rPr>
              <a:t>Num</a:t>
            </a:r>
            <a:r>
              <a:rPr lang="sq-AL" sz="1600" b="1" spc="-6">
                <a:solidFill>
                  <a:srgbClr val="FF4616"/>
                </a:solidFill>
                <a:latin typeface="Roboto"/>
                <a:cs typeface="Roboto"/>
              </a:rPr>
              <a:t>rat</a:t>
            </a:r>
            <a:endParaRPr lang="fr-FR" sz="1600" b="1" spc="-6">
              <a:solidFill>
                <a:srgbClr val="FF4616"/>
              </a:solidFill>
              <a:latin typeface="Roboto"/>
              <a:cs typeface="Roboto"/>
            </a:endParaRPr>
          </a:p>
          <a:p>
            <a:pPr marL="93985" algn="ctr">
              <a:spcBef>
                <a:spcPts val="365"/>
              </a:spcBef>
            </a:pPr>
            <a:endParaRPr sz="600">
              <a:solidFill>
                <a:srgbClr val="F26A36"/>
              </a:solidFill>
              <a:latin typeface="Roboto"/>
              <a:cs typeface="Roboto"/>
            </a:endParaRPr>
          </a:p>
        </p:txBody>
      </p:sp>
      <p:sp>
        <p:nvSpPr>
          <p:cNvPr id="15" name="object 7">
            <a:extLst>
              <a:ext uri="{FF2B5EF4-FFF2-40B4-BE49-F238E27FC236}">
                <a16:creationId xmlns:a16="http://schemas.microsoft.com/office/drawing/2014/main" id="{AB61E184-A313-4AA9-BA62-27072F67AA17}"/>
              </a:ext>
            </a:extLst>
          </p:cNvPr>
          <p:cNvSpPr/>
          <p:nvPr/>
        </p:nvSpPr>
        <p:spPr>
          <a:xfrm>
            <a:off x="0" y="-1669"/>
            <a:ext cx="7556500" cy="88901"/>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2000"/>
          </a:p>
        </p:txBody>
      </p:sp>
      <p:pic>
        <p:nvPicPr>
          <p:cNvPr id="17" name="Image 16">
            <a:extLst>
              <a:ext uri="{FF2B5EF4-FFF2-40B4-BE49-F238E27FC236}">
                <a16:creationId xmlns:a16="http://schemas.microsoft.com/office/drawing/2014/main" id="{B2148D72-4EDE-48CE-8B83-221BB3290F7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25696"/>
          <a:stretch/>
        </p:blipFill>
        <p:spPr>
          <a:xfrm>
            <a:off x="5363892" y="249934"/>
            <a:ext cx="2065674" cy="570729"/>
          </a:xfrm>
          <a:prstGeom prst="rect">
            <a:avLst/>
          </a:prstGeom>
        </p:spPr>
      </p:pic>
      <p:pic>
        <p:nvPicPr>
          <p:cNvPr id="19" name="Image 18">
            <a:extLst>
              <a:ext uri="{FF2B5EF4-FFF2-40B4-BE49-F238E27FC236}">
                <a16:creationId xmlns:a16="http://schemas.microsoft.com/office/drawing/2014/main" id="{0694F7D3-94ED-470D-96D3-D8F7A4EA0EE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sp>
        <p:nvSpPr>
          <p:cNvPr id="84" name="object 45">
            <a:extLst>
              <a:ext uri="{FF2B5EF4-FFF2-40B4-BE49-F238E27FC236}">
                <a16:creationId xmlns:a16="http://schemas.microsoft.com/office/drawing/2014/main" id="{07B81EB1-024E-904E-8F71-D4BA7DB0241C}"/>
              </a:ext>
            </a:extLst>
          </p:cNvPr>
          <p:cNvSpPr/>
          <p:nvPr/>
        </p:nvSpPr>
        <p:spPr>
          <a:xfrm>
            <a:off x="303190" y="3609046"/>
            <a:ext cx="379676" cy="382905"/>
          </a:xfrm>
          <a:custGeom>
            <a:avLst/>
            <a:gdLst/>
            <a:ahLst/>
            <a:cxnLst/>
            <a:rect l="l" t="t" r="r" b="b"/>
            <a:pathLst>
              <a:path w="377825" h="382904">
                <a:moveTo>
                  <a:pt x="377545" y="191287"/>
                </a:moveTo>
                <a:lnTo>
                  <a:pt x="372559" y="235149"/>
                </a:lnTo>
                <a:lnTo>
                  <a:pt x="358358" y="275413"/>
                </a:lnTo>
                <a:lnTo>
                  <a:pt x="336073" y="310930"/>
                </a:lnTo>
                <a:lnTo>
                  <a:pt x="306839" y="340553"/>
                </a:lnTo>
                <a:lnTo>
                  <a:pt x="271789" y="363133"/>
                </a:lnTo>
                <a:lnTo>
                  <a:pt x="232056" y="377523"/>
                </a:lnTo>
                <a:lnTo>
                  <a:pt x="188772" y="382574"/>
                </a:lnTo>
                <a:lnTo>
                  <a:pt x="145489" y="377523"/>
                </a:lnTo>
                <a:lnTo>
                  <a:pt x="105756" y="363133"/>
                </a:lnTo>
                <a:lnTo>
                  <a:pt x="70705" y="340553"/>
                </a:lnTo>
                <a:lnTo>
                  <a:pt x="41471" y="310930"/>
                </a:lnTo>
                <a:lnTo>
                  <a:pt x="19187" y="275413"/>
                </a:lnTo>
                <a:lnTo>
                  <a:pt x="4985" y="235149"/>
                </a:lnTo>
                <a:lnTo>
                  <a:pt x="0" y="191287"/>
                </a:lnTo>
                <a:lnTo>
                  <a:pt x="4985" y="147425"/>
                </a:lnTo>
                <a:lnTo>
                  <a:pt x="19187" y="107161"/>
                </a:lnTo>
                <a:lnTo>
                  <a:pt x="41471" y="71644"/>
                </a:lnTo>
                <a:lnTo>
                  <a:pt x="70705" y="42021"/>
                </a:lnTo>
                <a:lnTo>
                  <a:pt x="105756" y="19441"/>
                </a:lnTo>
                <a:lnTo>
                  <a:pt x="145489" y="5051"/>
                </a:lnTo>
                <a:lnTo>
                  <a:pt x="188772" y="0"/>
                </a:lnTo>
                <a:lnTo>
                  <a:pt x="232056" y="5051"/>
                </a:lnTo>
                <a:lnTo>
                  <a:pt x="271789" y="19441"/>
                </a:lnTo>
                <a:lnTo>
                  <a:pt x="306839" y="42021"/>
                </a:lnTo>
                <a:lnTo>
                  <a:pt x="336073" y="71644"/>
                </a:lnTo>
                <a:lnTo>
                  <a:pt x="358358" y="107161"/>
                </a:lnTo>
                <a:lnTo>
                  <a:pt x="372559" y="147425"/>
                </a:lnTo>
                <a:lnTo>
                  <a:pt x="377545" y="191287"/>
                </a:lnTo>
                <a:close/>
              </a:path>
            </a:pathLst>
          </a:custGeom>
          <a:solidFill>
            <a:schemeClr val="bg1"/>
          </a:solidFill>
          <a:ln w="8928">
            <a:solidFill>
              <a:srgbClr val="EB5F2B"/>
            </a:solidFill>
          </a:ln>
        </p:spPr>
        <p:txBody>
          <a:bodyPr wrap="square" lIns="0" tIns="0" rIns="0" bIns="0" rtlCol="0"/>
          <a:lstStyle/>
          <a:p>
            <a:endParaRPr/>
          </a:p>
        </p:txBody>
      </p:sp>
      <p:sp>
        <p:nvSpPr>
          <p:cNvPr id="85" name="object 46">
            <a:extLst>
              <a:ext uri="{FF2B5EF4-FFF2-40B4-BE49-F238E27FC236}">
                <a16:creationId xmlns:a16="http://schemas.microsoft.com/office/drawing/2014/main" id="{FFFDFD84-F0B2-D646-A207-5B05DE6B4956}"/>
              </a:ext>
            </a:extLst>
          </p:cNvPr>
          <p:cNvSpPr/>
          <p:nvPr/>
        </p:nvSpPr>
        <p:spPr>
          <a:xfrm>
            <a:off x="395358" y="3689925"/>
            <a:ext cx="195046" cy="220806"/>
          </a:xfrm>
          <a:prstGeom prst="rect">
            <a:avLst/>
          </a:prstGeom>
          <a:blipFill>
            <a:blip r:embed="rId12" cstate="print"/>
            <a:stretch>
              <a:fillRect/>
            </a:stretch>
          </a:blipFill>
        </p:spPr>
        <p:txBody>
          <a:bodyPr wrap="square" lIns="0" tIns="0" rIns="0" bIns="0" rtlCol="0"/>
          <a:lstStyle/>
          <a:p>
            <a:endParaRPr/>
          </a:p>
        </p:txBody>
      </p:sp>
      <p:pic>
        <p:nvPicPr>
          <p:cNvPr id="3" name="Image 2" descr="Une image contenant câble, lumière, dessin&#10;&#10;Description générée automatiquement">
            <a:extLst>
              <a:ext uri="{FF2B5EF4-FFF2-40B4-BE49-F238E27FC236}">
                <a16:creationId xmlns:a16="http://schemas.microsoft.com/office/drawing/2014/main" id="{6A544642-13BE-4735-99BA-CCFEDCC6BCC1}"/>
              </a:ext>
            </a:extLst>
          </p:cNvPr>
          <p:cNvPicPr>
            <a:picLocks noChangeAspect="1"/>
          </p:cNvPicPr>
          <p:nvPr/>
        </p:nvPicPr>
        <p:blipFill>
          <a:blip r:embed="rId13" cstate="print"/>
          <a:stretch>
            <a:fillRect/>
          </a:stretch>
        </p:blipFill>
        <p:spPr>
          <a:xfrm>
            <a:off x="332770" y="1928084"/>
            <a:ext cx="529948" cy="529948"/>
          </a:xfrm>
          <a:prstGeom prst="rect">
            <a:avLst/>
          </a:prstGeom>
        </p:spPr>
      </p:pic>
      <p:sp>
        <p:nvSpPr>
          <p:cNvPr id="39" name="Rectangle 38"/>
          <p:cNvSpPr/>
          <p:nvPr/>
        </p:nvSpPr>
        <p:spPr>
          <a:xfrm>
            <a:off x="3657864" y="5276319"/>
            <a:ext cx="240772" cy="393826"/>
          </a:xfrm>
          <a:prstGeom prst="rect">
            <a:avLst/>
          </a:prstGeom>
        </p:spPr>
        <p:txBody>
          <a:bodyPr wrap="none">
            <a:spAutoFit/>
          </a:bodyPr>
          <a:lstStyle/>
          <a:p>
            <a:r>
              <a:rPr lang="en-US"/>
              <a:t> </a:t>
            </a:r>
          </a:p>
        </p:txBody>
      </p:sp>
      <p:sp>
        <p:nvSpPr>
          <p:cNvPr id="41" name="Oval 40"/>
          <p:cNvSpPr/>
          <p:nvPr/>
        </p:nvSpPr>
        <p:spPr>
          <a:xfrm>
            <a:off x="484733" y="2739739"/>
            <a:ext cx="225692" cy="222293"/>
          </a:xfrm>
          <a:prstGeom prst="ellipse">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657864" y="5276319"/>
            <a:ext cx="240772" cy="393826"/>
          </a:xfrm>
          <a:prstGeom prst="rect">
            <a:avLst/>
          </a:prstGeom>
        </p:spPr>
        <p:txBody>
          <a:bodyPr wrap="none">
            <a:spAutoFit/>
          </a:bodyPr>
          <a:lstStyle/>
          <a:p>
            <a:r>
              <a:rPr lang="en-US"/>
              <a:t> </a:t>
            </a:r>
          </a:p>
        </p:txBody>
      </p:sp>
      <p:sp>
        <p:nvSpPr>
          <p:cNvPr id="45" name="Rectangle 44"/>
          <p:cNvSpPr/>
          <p:nvPr/>
        </p:nvSpPr>
        <p:spPr>
          <a:xfrm>
            <a:off x="3657864" y="5276319"/>
            <a:ext cx="2361936" cy="393826"/>
          </a:xfrm>
          <a:prstGeom prst="rect">
            <a:avLst/>
          </a:prstGeom>
        </p:spPr>
        <p:txBody>
          <a:bodyPr wrap="square">
            <a:spAutoFit/>
          </a:bodyPr>
          <a:lstStyle/>
          <a:p>
            <a:r>
              <a:rPr lang="en-US">
                <a:solidFill>
                  <a:srgbClr val="000000"/>
                </a:solidFill>
                <a:latin typeface="Times New Roman"/>
              </a:rPr>
              <a:t> </a:t>
            </a:r>
            <a:endParaRPr lang="en-US"/>
          </a:p>
        </p:txBody>
      </p:sp>
      <p:sp>
        <p:nvSpPr>
          <p:cNvPr id="46" name="Rectangle 45"/>
          <p:cNvSpPr/>
          <p:nvPr/>
        </p:nvSpPr>
        <p:spPr>
          <a:xfrm>
            <a:off x="3657864" y="5276319"/>
            <a:ext cx="240772" cy="393826"/>
          </a:xfrm>
          <a:prstGeom prst="rect">
            <a:avLst/>
          </a:prstGeom>
        </p:spPr>
        <p:txBody>
          <a:bodyPr wrap="none">
            <a:spAutoFit/>
          </a:bodyPr>
          <a:lstStyle/>
          <a:p>
            <a:r>
              <a:rPr lang="en-US"/>
              <a:t> </a:t>
            </a:r>
          </a:p>
        </p:txBody>
      </p:sp>
      <p:sp>
        <p:nvSpPr>
          <p:cNvPr id="9" name="Rectangle 8">
            <a:extLst>
              <a:ext uri="{FF2B5EF4-FFF2-40B4-BE49-F238E27FC236}">
                <a16:creationId xmlns:a16="http://schemas.microsoft.com/office/drawing/2014/main" id="{D6CD5D74-54A8-4DE7-9D9E-EE56B038E0F4}"/>
              </a:ext>
            </a:extLst>
          </p:cNvPr>
          <p:cNvSpPr/>
          <p:nvPr/>
        </p:nvSpPr>
        <p:spPr>
          <a:xfrm>
            <a:off x="247878" y="6409157"/>
            <a:ext cx="1499801" cy="169277"/>
          </a:xfrm>
          <a:prstGeom prst="rect">
            <a:avLst/>
          </a:prstGeom>
        </p:spPr>
        <p:txBody>
          <a:bodyPr wrap="square" lIns="0" tIns="0" rIns="0" bIns="0" anchor="t">
            <a:spAutoFit/>
          </a:bodyPr>
          <a:lstStyle/>
          <a:p>
            <a:r>
              <a:rPr lang="sq-AL" sz="1100" b="1">
                <a:solidFill>
                  <a:srgbClr val="FF4616"/>
                </a:solidFill>
                <a:latin typeface="Roboto"/>
                <a:cs typeface="Roboto"/>
              </a:rPr>
              <a:t>UDHËZIME</a:t>
            </a:r>
            <a:endParaRPr lang="fr-FR" sz="1100" b="1">
              <a:solidFill>
                <a:srgbClr val="FF4616"/>
              </a:solidFill>
              <a:latin typeface="Roboto"/>
              <a:cs typeface="Roboto"/>
            </a:endParaRPr>
          </a:p>
        </p:txBody>
      </p:sp>
      <p:sp>
        <p:nvSpPr>
          <p:cNvPr id="4" name="ZoneTexte 3">
            <a:extLst>
              <a:ext uri="{FF2B5EF4-FFF2-40B4-BE49-F238E27FC236}">
                <a16:creationId xmlns:a16="http://schemas.microsoft.com/office/drawing/2014/main" id="{B1F65083-238C-4898-99B3-F315B0BA40B0}"/>
              </a:ext>
            </a:extLst>
          </p:cNvPr>
          <p:cNvSpPr txBox="1"/>
          <p:nvPr/>
        </p:nvSpPr>
        <p:spPr>
          <a:xfrm>
            <a:off x="255046" y="9508238"/>
            <a:ext cx="6962436" cy="938719"/>
          </a:xfrm>
          <a:prstGeom prst="rect">
            <a:avLst/>
          </a:prstGeom>
          <a:solidFill>
            <a:srgbClr val="FF461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100" b="1">
                <a:solidFill>
                  <a:schemeClr val="bg1"/>
                </a:solidFill>
                <a:latin typeface="Roboto"/>
              </a:rPr>
              <a:t>VARIA</a:t>
            </a:r>
            <a:r>
              <a:rPr lang="sq-AL" sz="1100" b="1">
                <a:solidFill>
                  <a:schemeClr val="bg1"/>
                </a:solidFill>
                <a:latin typeface="Roboto"/>
              </a:rPr>
              <a:t>CIONE</a:t>
            </a:r>
            <a:endParaRPr lang="en-GB" sz="1100" b="1">
              <a:solidFill>
                <a:schemeClr val="bg1"/>
              </a:solidFill>
              <a:latin typeface="Roboto"/>
              <a:ea typeface="Roboto"/>
            </a:endParaRPr>
          </a:p>
          <a:p>
            <a:pPr marL="173355" indent="-173355" algn="just">
              <a:buFont typeface="Arial,Sans-Serif"/>
              <a:buChar char="•"/>
            </a:pPr>
            <a:r>
              <a:rPr lang="sq-AL" sz="1100">
                <a:solidFill>
                  <a:schemeClr val="bg1"/>
                </a:solidFill>
                <a:latin typeface="Roboto" panose="02000000000000000000"/>
              </a:rPr>
              <a:t>Në vend të topave të butë, përdorni çdo lloj artikujsh të përshtatur për të lehtësuar lojën për lojtarë me nevoja të veçanta.</a:t>
            </a:r>
            <a:endParaRPr lang="en-GB" sz="1100">
              <a:solidFill>
                <a:schemeClr val="bg1"/>
              </a:solidFill>
              <a:latin typeface="Roboto" panose="02000000000000000000"/>
              <a:ea typeface="Roboto" panose="02000000000000000000"/>
            </a:endParaRPr>
          </a:p>
          <a:p>
            <a:pPr marL="173355" indent="-173355" algn="just">
              <a:buFont typeface="Arial,Sans-Serif"/>
              <a:buChar char="•"/>
            </a:pPr>
            <a:r>
              <a:rPr lang="sq-AL" sz="1100">
                <a:solidFill>
                  <a:schemeClr val="bg1"/>
                </a:solidFill>
                <a:latin typeface="Roboto" panose="02000000000000000000"/>
              </a:rPr>
              <a:t>Lejoni disa lojtarë të lëvizin ndërsa mbajnë topin/artikullin (p.sh. Maksimumi 3 hapa).</a:t>
            </a:r>
            <a:endParaRPr lang="en-GB" sz="1100">
              <a:solidFill>
                <a:schemeClr val="bg1"/>
              </a:solidFill>
              <a:latin typeface="Roboto" panose="02000000000000000000"/>
              <a:ea typeface="Roboto" panose="02000000000000000000"/>
            </a:endParaRPr>
          </a:p>
          <a:p>
            <a:pPr marL="173355" indent="-173355" algn="just">
              <a:buFont typeface="Arial,Sans-Serif"/>
              <a:buChar char="•"/>
            </a:pPr>
            <a:r>
              <a:rPr lang="en-GB" sz="1100" err="1">
                <a:solidFill>
                  <a:schemeClr val="bg1"/>
                </a:solidFill>
                <a:latin typeface="Roboto" panose="02000000000000000000"/>
                <a:ea typeface="Roboto" panose="02000000000000000000"/>
              </a:rPr>
              <a:t>Nisjet</a:t>
            </a:r>
            <a:r>
              <a:rPr lang="en-GB" sz="1100">
                <a:solidFill>
                  <a:schemeClr val="bg1"/>
                </a:solidFill>
                <a:latin typeface="Roboto" panose="02000000000000000000"/>
                <a:ea typeface="Roboto" panose="02000000000000000000"/>
              </a:rPr>
              <a:t> e </a:t>
            </a:r>
            <a:r>
              <a:rPr lang="en-GB" sz="1100" err="1">
                <a:solidFill>
                  <a:schemeClr val="bg1"/>
                </a:solidFill>
                <a:latin typeface="Roboto" panose="02000000000000000000"/>
                <a:ea typeface="Roboto" panose="02000000000000000000"/>
              </a:rPr>
              <a:t>përshtatura</a:t>
            </a:r>
            <a:r>
              <a:rPr lang="en-GB" sz="1100">
                <a:solidFill>
                  <a:schemeClr val="bg1"/>
                </a:solidFill>
                <a:latin typeface="Roboto" panose="02000000000000000000"/>
                <a:ea typeface="Roboto" panose="02000000000000000000"/>
              </a:rPr>
              <a:t> </a:t>
            </a:r>
            <a:r>
              <a:rPr lang="en-GB" sz="1100" err="1">
                <a:solidFill>
                  <a:schemeClr val="bg1"/>
                </a:solidFill>
                <a:latin typeface="Roboto" panose="02000000000000000000"/>
                <a:ea typeface="Roboto" panose="02000000000000000000"/>
              </a:rPr>
              <a:t>mund</a:t>
            </a:r>
            <a:r>
              <a:rPr lang="en-GB" sz="1100">
                <a:solidFill>
                  <a:schemeClr val="bg1"/>
                </a:solidFill>
                <a:latin typeface="Roboto" panose="02000000000000000000"/>
                <a:ea typeface="Roboto" panose="02000000000000000000"/>
              </a:rPr>
              <a:t> </a:t>
            </a:r>
            <a:r>
              <a:rPr lang="en-GB" sz="1100" err="1">
                <a:solidFill>
                  <a:schemeClr val="bg1"/>
                </a:solidFill>
                <a:latin typeface="Roboto" panose="02000000000000000000"/>
                <a:ea typeface="Roboto" panose="02000000000000000000"/>
              </a:rPr>
              <a:t>të</a:t>
            </a:r>
            <a:r>
              <a:rPr lang="en-GB" sz="1100">
                <a:solidFill>
                  <a:schemeClr val="bg1"/>
                </a:solidFill>
                <a:latin typeface="Roboto" panose="02000000000000000000"/>
                <a:ea typeface="Roboto" panose="02000000000000000000"/>
              </a:rPr>
              <a:t> </a:t>
            </a:r>
            <a:r>
              <a:rPr lang="en-GB" sz="1100" err="1">
                <a:solidFill>
                  <a:schemeClr val="bg1"/>
                </a:solidFill>
                <a:latin typeface="Roboto" panose="02000000000000000000"/>
                <a:ea typeface="Roboto" panose="02000000000000000000"/>
              </a:rPr>
              <a:t>përdoren</a:t>
            </a:r>
            <a:r>
              <a:rPr lang="en-GB" sz="1100">
                <a:solidFill>
                  <a:schemeClr val="bg1"/>
                </a:solidFill>
                <a:latin typeface="Roboto" panose="02000000000000000000"/>
                <a:ea typeface="Roboto" panose="02000000000000000000"/>
              </a:rPr>
              <a:t> </a:t>
            </a:r>
            <a:r>
              <a:rPr lang="en-GB" sz="1100" err="1">
                <a:solidFill>
                  <a:schemeClr val="bg1"/>
                </a:solidFill>
                <a:latin typeface="Roboto" panose="02000000000000000000"/>
                <a:ea typeface="Roboto" panose="02000000000000000000"/>
              </a:rPr>
              <a:t>për</a:t>
            </a:r>
            <a:r>
              <a:rPr lang="en-GB" sz="1100">
                <a:solidFill>
                  <a:schemeClr val="bg1"/>
                </a:solidFill>
                <a:latin typeface="Roboto" panose="02000000000000000000"/>
                <a:ea typeface="Roboto" panose="02000000000000000000"/>
              </a:rPr>
              <a:t> </a:t>
            </a:r>
            <a:r>
              <a:rPr lang="en-GB" sz="1100" err="1">
                <a:solidFill>
                  <a:schemeClr val="bg1"/>
                </a:solidFill>
                <a:latin typeface="Roboto" panose="02000000000000000000"/>
                <a:ea typeface="Roboto" panose="02000000000000000000"/>
              </a:rPr>
              <a:t>disa</a:t>
            </a:r>
            <a:r>
              <a:rPr lang="en-GB" sz="1100">
                <a:solidFill>
                  <a:schemeClr val="bg1"/>
                </a:solidFill>
                <a:latin typeface="Roboto" panose="02000000000000000000"/>
                <a:ea typeface="Roboto" panose="02000000000000000000"/>
              </a:rPr>
              <a:t> </a:t>
            </a:r>
            <a:r>
              <a:rPr lang="en-GB" sz="1100" err="1">
                <a:solidFill>
                  <a:schemeClr val="bg1"/>
                </a:solidFill>
                <a:latin typeface="Roboto" panose="02000000000000000000"/>
                <a:ea typeface="Roboto" panose="02000000000000000000"/>
              </a:rPr>
              <a:t>lojtarë</a:t>
            </a:r>
            <a:r>
              <a:rPr lang="en-GB" sz="1100">
                <a:solidFill>
                  <a:schemeClr val="bg1"/>
                </a:solidFill>
                <a:latin typeface="Roboto" panose="02000000000000000000"/>
                <a:ea typeface="Roboto" panose="02000000000000000000"/>
              </a:rPr>
              <a:t>, </a:t>
            </a:r>
            <a:r>
              <a:rPr lang="en-GB" sz="1100" err="1">
                <a:solidFill>
                  <a:schemeClr val="bg1"/>
                </a:solidFill>
                <a:latin typeface="Roboto" panose="02000000000000000000"/>
                <a:ea typeface="Roboto" panose="02000000000000000000"/>
              </a:rPr>
              <a:t>në</a:t>
            </a:r>
            <a:r>
              <a:rPr lang="en-GB" sz="1100">
                <a:solidFill>
                  <a:schemeClr val="bg1"/>
                </a:solidFill>
                <a:latin typeface="Roboto" panose="02000000000000000000"/>
                <a:ea typeface="Roboto" panose="02000000000000000000"/>
              </a:rPr>
              <a:t> </a:t>
            </a:r>
            <a:r>
              <a:rPr lang="en-GB" sz="1100" err="1">
                <a:solidFill>
                  <a:schemeClr val="bg1"/>
                </a:solidFill>
                <a:latin typeface="Roboto" panose="02000000000000000000"/>
                <a:ea typeface="Roboto" panose="02000000000000000000"/>
              </a:rPr>
              <a:t>varësi</a:t>
            </a:r>
            <a:r>
              <a:rPr lang="en-GB" sz="1100">
                <a:solidFill>
                  <a:schemeClr val="bg1"/>
                </a:solidFill>
                <a:latin typeface="Roboto" panose="02000000000000000000"/>
                <a:ea typeface="Roboto" panose="02000000000000000000"/>
              </a:rPr>
              <a:t> </a:t>
            </a:r>
            <a:r>
              <a:rPr lang="en-GB" sz="1100" err="1">
                <a:solidFill>
                  <a:schemeClr val="bg1"/>
                </a:solidFill>
                <a:latin typeface="Roboto" panose="02000000000000000000"/>
                <a:ea typeface="Roboto" panose="02000000000000000000"/>
              </a:rPr>
              <a:t>të</a:t>
            </a:r>
            <a:r>
              <a:rPr lang="en-GB" sz="1100">
                <a:solidFill>
                  <a:schemeClr val="bg1"/>
                </a:solidFill>
                <a:latin typeface="Roboto" panose="02000000000000000000"/>
                <a:ea typeface="Roboto" panose="02000000000000000000"/>
              </a:rPr>
              <a:t> </a:t>
            </a:r>
            <a:r>
              <a:rPr lang="en-GB" sz="1100" err="1">
                <a:solidFill>
                  <a:schemeClr val="bg1"/>
                </a:solidFill>
                <a:latin typeface="Roboto" panose="02000000000000000000"/>
                <a:ea typeface="Roboto" panose="02000000000000000000"/>
              </a:rPr>
              <a:t>nevojave</a:t>
            </a:r>
            <a:r>
              <a:rPr lang="en-GB" sz="1100">
                <a:solidFill>
                  <a:schemeClr val="bg1"/>
                </a:solidFill>
                <a:latin typeface="Roboto" panose="02000000000000000000"/>
                <a:ea typeface="Roboto" panose="02000000000000000000"/>
              </a:rPr>
              <a:t> </a:t>
            </a:r>
            <a:r>
              <a:rPr lang="en-GB" sz="1100" err="1">
                <a:solidFill>
                  <a:schemeClr val="bg1"/>
                </a:solidFill>
                <a:latin typeface="Roboto" panose="02000000000000000000"/>
                <a:ea typeface="Roboto" panose="02000000000000000000"/>
              </a:rPr>
              <a:t>të</a:t>
            </a:r>
            <a:r>
              <a:rPr lang="en-GB" sz="1100">
                <a:solidFill>
                  <a:schemeClr val="bg1"/>
                </a:solidFill>
                <a:latin typeface="Roboto" panose="02000000000000000000"/>
                <a:ea typeface="Roboto" panose="02000000000000000000"/>
              </a:rPr>
              <a:t> tyre </a:t>
            </a:r>
            <a:r>
              <a:rPr lang="en-GB" sz="1100" err="1">
                <a:solidFill>
                  <a:schemeClr val="bg1"/>
                </a:solidFill>
                <a:latin typeface="Roboto" panose="02000000000000000000"/>
                <a:ea typeface="Roboto" panose="02000000000000000000"/>
              </a:rPr>
              <a:t>specifike</a:t>
            </a:r>
            <a:r>
              <a:rPr lang="en-GB" sz="1100">
                <a:solidFill>
                  <a:schemeClr val="bg1"/>
                </a:solidFill>
                <a:latin typeface="Roboto" panose="02000000000000000000"/>
                <a:ea typeface="Roboto" panose="02000000000000000000"/>
              </a:rPr>
              <a:t>.</a:t>
            </a:r>
          </a:p>
        </p:txBody>
      </p:sp>
      <p:pic>
        <p:nvPicPr>
          <p:cNvPr id="48" name="Graphic 7" descr="Reclame met effen opvulling">
            <a:extLst>
              <a:ext uri="{FF2B5EF4-FFF2-40B4-BE49-F238E27FC236}">
                <a16:creationId xmlns:a16="http://schemas.microsoft.com/office/drawing/2014/main" id="{D15BCD8C-08D0-4423-B683-7D20EF8EEBDB}"/>
              </a:ext>
            </a:extLst>
          </p:cNvPr>
          <p:cNvPicPr>
            <a:picLocks noChangeAspect="1"/>
          </p:cNvPicPr>
          <p:nvPr/>
        </p:nvPicPr>
        <p:blipFill>
          <a:blip r:embed="rId14" cstate="print">
            <a:extLst>
              <a:ext uri="{96DAC541-7B7A-43D3-8B79-37D633B846F1}">
                <asvg:svgBlip xmlns:asvg="http://schemas.microsoft.com/office/drawing/2016/SVG/main" r:embed="rId15"/>
              </a:ext>
            </a:extLst>
          </a:blip>
          <a:stretch>
            <a:fillRect/>
          </a:stretch>
        </p:blipFill>
        <p:spPr>
          <a:xfrm>
            <a:off x="468319" y="3056062"/>
            <a:ext cx="258521" cy="266181"/>
          </a:xfrm>
          <a:prstGeom prst="rect">
            <a:avLst/>
          </a:prstGeom>
        </p:spPr>
      </p:pic>
      <p:sp>
        <p:nvSpPr>
          <p:cNvPr id="119" name="Rectangle 118">
            <a:extLst>
              <a:ext uri="{FF2B5EF4-FFF2-40B4-BE49-F238E27FC236}">
                <a16:creationId xmlns:a16="http://schemas.microsoft.com/office/drawing/2014/main" id="{0A6745BD-16D9-4892-B7F8-DD5E747ABF49}"/>
              </a:ext>
            </a:extLst>
          </p:cNvPr>
          <p:cNvSpPr/>
          <p:nvPr/>
        </p:nvSpPr>
        <p:spPr>
          <a:xfrm>
            <a:off x="3086302" y="816729"/>
            <a:ext cx="1379610" cy="467339"/>
          </a:xfrm>
          <a:prstGeom prst="rect">
            <a:avLst/>
          </a:prstGeom>
          <a:noFill/>
          <a:ln>
            <a:solidFill>
              <a:srgbClr val="FA4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0" name="Image 7">
            <a:extLst>
              <a:ext uri="{FF2B5EF4-FFF2-40B4-BE49-F238E27FC236}">
                <a16:creationId xmlns:a16="http://schemas.microsoft.com/office/drawing/2014/main" id="{A3972087-A2EA-4D46-838F-ED8B4D103849}"/>
              </a:ext>
            </a:extLst>
          </p:cNvPr>
          <p:cNvPicPr>
            <a:picLocks noChangeAspect="1"/>
          </p:cNvPicPr>
          <p:nvPr/>
        </p:nvPicPr>
        <p:blipFill>
          <a:blip r:embed="rId16" cstate="print"/>
          <a:stretch>
            <a:fillRect/>
          </a:stretch>
        </p:blipFill>
        <p:spPr>
          <a:xfrm>
            <a:off x="3819608" y="4055381"/>
            <a:ext cx="3397874" cy="2402916"/>
          </a:xfrm>
          <a:prstGeom prst="rect">
            <a:avLst/>
          </a:prstGeom>
        </p:spPr>
      </p:pic>
      <p:sp>
        <p:nvSpPr>
          <p:cNvPr id="121" name="TextBox 120">
            <a:extLst>
              <a:ext uri="{FF2B5EF4-FFF2-40B4-BE49-F238E27FC236}">
                <a16:creationId xmlns:a16="http://schemas.microsoft.com/office/drawing/2014/main" id="{CEDB4A85-4B73-4622-8CAE-25FC9A5B17F7}"/>
              </a:ext>
            </a:extLst>
          </p:cNvPr>
          <p:cNvSpPr txBox="1"/>
          <p:nvPr/>
        </p:nvSpPr>
        <p:spPr>
          <a:xfrm>
            <a:off x="4723903" y="4004468"/>
            <a:ext cx="1273758" cy="253916"/>
          </a:xfrm>
          <a:prstGeom prst="rect">
            <a:avLst/>
          </a:prstGeom>
          <a:solidFill>
            <a:schemeClr val="bg1"/>
          </a:solidFill>
        </p:spPr>
        <p:txBody>
          <a:bodyPr wrap="square" lIns="91440" tIns="45720" rIns="91440" bIns="45720" rtlCol="0" anchor="t">
            <a:spAutoFit/>
          </a:bodyPr>
          <a:lstStyle/>
          <a:p>
            <a:pPr algn="ctr"/>
            <a:r>
              <a:rPr lang="sq-AL" sz="1050">
                <a:latin typeface="Roboto"/>
                <a:ea typeface="Roboto"/>
              </a:rPr>
              <a:t>Zonat e shënimit</a:t>
            </a:r>
            <a:endParaRPr lang="en-GB" sz="1050">
              <a:latin typeface="Roboto"/>
              <a:ea typeface="Roboto"/>
            </a:endParaRPr>
          </a:p>
        </p:txBody>
      </p:sp>
      <p:sp>
        <p:nvSpPr>
          <p:cNvPr id="122" name="TextBox 121">
            <a:extLst>
              <a:ext uri="{FF2B5EF4-FFF2-40B4-BE49-F238E27FC236}">
                <a16:creationId xmlns:a16="http://schemas.microsoft.com/office/drawing/2014/main" id="{71AE0846-A9D0-4615-952C-4394B1762DAF}"/>
              </a:ext>
            </a:extLst>
          </p:cNvPr>
          <p:cNvSpPr txBox="1"/>
          <p:nvPr/>
        </p:nvSpPr>
        <p:spPr>
          <a:xfrm>
            <a:off x="4676198" y="6278195"/>
            <a:ext cx="1835327" cy="253916"/>
          </a:xfrm>
          <a:prstGeom prst="rect">
            <a:avLst/>
          </a:prstGeom>
          <a:solidFill>
            <a:schemeClr val="bg1"/>
          </a:solidFill>
        </p:spPr>
        <p:txBody>
          <a:bodyPr wrap="square" lIns="91440" tIns="45720" rIns="91440" bIns="45720" rtlCol="0" anchor="t">
            <a:spAutoFit/>
          </a:bodyPr>
          <a:lstStyle/>
          <a:p>
            <a:pPr algn="ctr"/>
            <a:r>
              <a:rPr lang="sq-AL" sz="1050">
                <a:latin typeface="Roboto"/>
                <a:ea typeface="Roboto"/>
              </a:rPr>
              <a:t>Nisjet e përshtatura</a:t>
            </a:r>
            <a:endParaRPr lang="en-GB" sz="1050">
              <a:latin typeface="Roboto"/>
              <a:ea typeface="Roboto"/>
            </a:endParaRPr>
          </a:p>
        </p:txBody>
      </p:sp>
      <p:sp>
        <p:nvSpPr>
          <p:cNvPr id="49" name="object 20">
            <a:extLst>
              <a:ext uri="{FF2B5EF4-FFF2-40B4-BE49-F238E27FC236}">
                <a16:creationId xmlns:a16="http://schemas.microsoft.com/office/drawing/2014/main" id="{9FDC20D5-58EA-464E-967C-C232C71442C9}"/>
              </a:ext>
            </a:extLst>
          </p:cNvPr>
          <p:cNvSpPr txBox="1"/>
          <p:nvPr/>
        </p:nvSpPr>
        <p:spPr>
          <a:xfrm>
            <a:off x="2072082" y="219588"/>
            <a:ext cx="3328072" cy="456535"/>
          </a:xfrm>
          <a:prstGeom prst="rect">
            <a:avLst/>
          </a:prstGeom>
        </p:spPr>
        <p:txBody>
          <a:bodyPr vert="horz" wrap="square" lIns="0" tIns="12700" rIns="0" bIns="0" rtlCol="0">
            <a:spAutoFit/>
          </a:bodyPr>
          <a:lstStyle/>
          <a:p>
            <a:pPr marL="12700" algn="ctr">
              <a:spcBef>
                <a:spcPts val="100"/>
              </a:spcBef>
            </a:pPr>
            <a:r>
              <a:rPr lang="sq-AL" sz="1350">
                <a:solidFill>
                  <a:srgbClr val="FF4616"/>
                </a:solidFill>
                <a:latin typeface="Roboto-Black"/>
                <a:cs typeface="Roboto-Black"/>
              </a:rPr>
              <a:t>TË GJITHË LOJTARË</a:t>
            </a:r>
            <a:r>
              <a:rPr lang="fr-FR" sz="1350">
                <a:solidFill>
                  <a:srgbClr val="FF4616"/>
                </a:solidFill>
                <a:latin typeface="Roboto-Black"/>
                <a:cs typeface="Roboto-Black"/>
              </a:rPr>
              <a:t>, </a:t>
            </a:r>
            <a:r>
              <a:rPr lang="sq-AL" sz="1350">
                <a:solidFill>
                  <a:srgbClr val="FF4616"/>
                </a:solidFill>
                <a:latin typeface="Roboto-Black"/>
                <a:cs typeface="Roboto-Black"/>
              </a:rPr>
              <a:t>TË GJITHË </a:t>
            </a:r>
            <a:r>
              <a:rPr lang="fr-FR" sz="1350">
                <a:solidFill>
                  <a:srgbClr val="FF4616"/>
                </a:solidFill>
                <a:latin typeface="Roboto-Black"/>
                <a:cs typeface="Roboto-Black"/>
              </a:rPr>
              <a:t> </a:t>
            </a:r>
            <a:r>
              <a:rPr lang="sq-AL" sz="1350">
                <a:solidFill>
                  <a:srgbClr val="FF4616"/>
                </a:solidFill>
                <a:latin typeface="Roboto-Black"/>
                <a:cs typeface="Roboto-Black"/>
              </a:rPr>
              <a:t>MIQ</a:t>
            </a:r>
            <a:endParaRPr lang="fr-FR" sz="1350">
              <a:solidFill>
                <a:srgbClr val="FF4616"/>
              </a:solidFill>
              <a:latin typeface="Roboto-Black"/>
              <a:cs typeface="Roboto-Black"/>
            </a:endParaRPr>
          </a:p>
          <a:p>
            <a:pPr marL="12700" algn="ctr">
              <a:spcBef>
                <a:spcPts val="100"/>
              </a:spcBef>
            </a:pPr>
            <a:r>
              <a:rPr lang="fr-FR" sz="1350">
                <a:solidFill>
                  <a:srgbClr val="FF4616"/>
                </a:solidFill>
                <a:latin typeface="Roboto-Black"/>
                <a:cs typeface="Roboto-Black"/>
              </a:rPr>
              <a:t>A</a:t>
            </a:r>
            <a:r>
              <a:rPr lang="sq-AL" sz="1350">
                <a:solidFill>
                  <a:srgbClr val="FF4616"/>
                </a:solidFill>
                <a:latin typeface="Roboto-Black"/>
                <a:cs typeface="Roboto-Black"/>
              </a:rPr>
              <a:t>ktivitet fizik i përshtatur</a:t>
            </a:r>
            <a:endParaRPr lang="fr-FR" sz="1350">
              <a:solidFill>
                <a:srgbClr val="FF4616"/>
              </a:solidFill>
              <a:latin typeface="Roboto-Black"/>
              <a:cs typeface="Roboto-Black"/>
            </a:endParaRPr>
          </a:p>
        </p:txBody>
      </p:sp>
    </p:spTree>
    <p:extLst>
      <p:ext uri="{BB962C8B-B14F-4D97-AF65-F5344CB8AC3E}">
        <p14:creationId xmlns:p14="http://schemas.microsoft.com/office/powerpoint/2010/main" val="2147839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CACDA74C-5832-8E4D-9E62-2352F806B1D4}"/>
              </a:ext>
            </a:extLst>
          </p:cNvPr>
          <p:cNvSpPr/>
          <p:nvPr/>
        </p:nvSpPr>
        <p:spPr>
          <a:xfrm>
            <a:off x="-5638" y="-1"/>
            <a:ext cx="7562138" cy="45719"/>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979"/>
          </a:p>
        </p:txBody>
      </p:sp>
      <p:sp>
        <p:nvSpPr>
          <p:cNvPr id="3" name="object 21">
            <a:extLst>
              <a:ext uri="{FF2B5EF4-FFF2-40B4-BE49-F238E27FC236}">
                <a16:creationId xmlns:a16="http://schemas.microsoft.com/office/drawing/2014/main" id="{6E7DAD88-2529-49F6-8F83-D8550CC5A881}"/>
              </a:ext>
            </a:extLst>
          </p:cNvPr>
          <p:cNvSpPr txBox="1"/>
          <p:nvPr/>
        </p:nvSpPr>
        <p:spPr>
          <a:xfrm>
            <a:off x="3152815" y="717269"/>
            <a:ext cx="1266888" cy="382454"/>
          </a:xfrm>
          <a:prstGeom prst="rect">
            <a:avLst/>
          </a:prstGeom>
          <a:ln w="6350">
            <a:solidFill>
              <a:srgbClr val="FF4616"/>
            </a:solidFill>
          </a:ln>
        </p:spPr>
        <p:txBody>
          <a:bodyPr vert="horz" wrap="square" lIns="0" tIns="23155" rIns="0" bIns="0" rtlCol="0" anchor="t">
            <a:spAutoFit/>
          </a:bodyPr>
          <a:lstStyle/>
          <a:p>
            <a:pPr marL="46677" algn="ctr">
              <a:spcBef>
                <a:spcPts val="182"/>
              </a:spcBef>
            </a:pPr>
            <a:endParaRPr lang="fr-FR" sz="300" b="1" spc="-3">
              <a:solidFill>
                <a:srgbClr val="F26A36"/>
              </a:solidFill>
              <a:latin typeface="Roboto"/>
              <a:cs typeface="Roboto"/>
            </a:endParaRPr>
          </a:p>
          <a:p>
            <a:pPr algn="ctr">
              <a:spcBef>
                <a:spcPts val="182"/>
              </a:spcBef>
            </a:pPr>
            <a:r>
              <a:rPr lang="fr-FR" sz="1400" b="1" spc="-3">
                <a:solidFill>
                  <a:srgbClr val="FF4616"/>
                </a:solidFill>
                <a:latin typeface="Roboto"/>
                <a:cs typeface="Roboto"/>
              </a:rPr>
              <a:t>NUM</a:t>
            </a:r>
            <a:r>
              <a:rPr lang="sq-AL" sz="1400" b="1" spc="-3">
                <a:solidFill>
                  <a:srgbClr val="FF4616"/>
                </a:solidFill>
                <a:latin typeface="Roboto"/>
                <a:cs typeface="Roboto"/>
              </a:rPr>
              <a:t>RAT</a:t>
            </a:r>
            <a:endParaRPr lang="fr-FR" sz="1400" b="1" spc="-3">
              <a:solidFill>
                <a:srgbClr val="FF4616"/>
              </a:solidFill>
              <a:latin typeface="Roboto"/>
              <a:cs typeface="Roboto"/>
            </a:endParaRPr>
          </a:p>
          <a:p>
            <a:pPr marL="46677" algn="ctr">
              <a:spcBef>
                <a:spcPts val="182"/>
              </a:spcBef>
            </a:pPr>
            <a:endParaRPr sz="300">
              <a:solidFill>
                <a:srgbClr val="F26A36"/>
              </a:solidFill>
              <a:latin typeface="Roboto"/>
              <a:cs typeface="Roboto"/>
            </a:endParaRPr>
          </a:p>
        </p:txBody>
      </p:sp>
      <p:pic>
        <p:nvPicPr>
          <p:cNvPr id="8" name="Image 24" descr="PLAY_V_Q.png">
            <a:extLst>
              <a:ext uri="{FF2B5EF4-FFF2-40B4-BE49-F238E27FC236}">
                <a16:creationId xmlns:a16="http://schemas.microsoft.com/office/drawing/2014/main" id="{6ADCC75F-7241-4C0A-9D9A-03AAC15BC6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1011" y="155391"/>
            <a:ext cx="948732" cy="841483"/>
          </a:xfrm>
          <a:prstGeom prst="rect">
            <a:avLst/>
          </a:prstGeom>
        </p:spPr>
      </p:pic>
      <p:pic>
        <p:nvPicPr>
          <p:cNvPr id="9" name="Image 18">
            <a:extLst>
              <a:ext uri="{FF2B5EF4-FFF2-40B4-BE49-F238E27FC236}">
                <a16:creationId xmlns:a16="http://schemas.microsoft.com/office/drawing/2014/main" id="{37FBF9C5-8DF6-44A5-BCF6-B82270FDAB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sp>
        <p:nvSpPr>
          <p:cNvPr id="10" name="object 20">
            <a:extLst>
              <a:ext uri="{FF2B5EF4-FFF2-40B4-BE49-F238E27FC236}">
                <a16:creationId xmlns:a16="http://schemas.microsoft.com/office/drawing/2014/main" id="{F46ED6B6-9FAC-4726-8B1A-96FC3522621C}"/>
              </a:ext>
            </a:extLst>
          </p:cNvPr>
          <p:cNvSpPr txBox="1"/>
          <p:nvPr/>
        </p:nvSpPr>
        <p:spPr>
          <a:xfrm>
            <a:off x="2638175" y="285277"/>
            <a:ext cx="2296169" cy="1246439"/>
          </a:xfrm>
          <a:prstGeom prst="rect">
            <a:avLst/>
          </a:prstGeom>
        </p:spPr>
        <p:txBody>
          <a:bodyPr vert="horz" wrap="square" lIns="0" tIns="6344" rIns="0" bIns="0" rtlCol="0">
            <a:spAutoFit/>
          </a:bodyPr>
          <a:lstStyle/>
          <a:p>
            <a:pPr marL="6344" algn="ctr">
              <a:spcBef>
                <a:spcPts val="50"/>
              </a:spcBef>
            </a:pPr>
            <a:r>
              <a:rPr lang="sq-AL" sz="1400" spc="-3">
                <a:solidFill>
                  <a:srgbClr val="FF4616"/>
                </a:solidFill>
                <a:latin typeface="Roboto"/>
                <a:cs typeface="Roboto"/>
              </a:rPr>
              <a:t>SHTOJCA</a:t>
            </a:r>
            <a:endParaRPr lang="fr-FR" sz="1400" spc="-3">
              <a:solidFill>
                <a:srgbClr val="FF4616"/>
              </a:solidFill>
              <a:latin typeface="Roboto"/>
              <a:cs typeface="Roboto"/>
            </a:endParaRPr>
          </a:p>
          <a:p>
            <a:pPr marL="6344" algn="ctr">
              <a:spcBef>
                <a:spcPts val="50"/>
              </a:spcBef>
            </a:pPr>
            <a:endParaRPr lang="fr-FR" sz="1200" b="1">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r>
              <a:rPr lang="sq-AL" sz="1400">
                <a:solidFill>
                  <a:srgbClr val="FF4616"/>
                </a:solidFill>
                <a:latin typeface="Roboto-Black"/>
                <a:cs typeface="Roboto-Black"/>
              </a:rPr>
              <a:t>Sugjerime për përshtatje</a:t>
            </a:r>
            <a:endParaRPr sz="1400">
              <a:solidFill>
                <a:srgbClr val="FF4616"/>
              </a:solidFill>
              <a:latin typeface="Roboto-Black"/>
              <a:cs typeface="Roboto-Black"/>
            </a:endParaRPr>
          </a:p>
        </p:txBody>
      </p:sp>
      <p:pic>
        <p:nvPicPr>
          <p:cNvPr id="5" name="Picture 4">
            <a:extLst>
              <a:ext uri="{FF2B5EF4-FFF2-40B4-BE49-F238E27FC236}">
                <a16:creationId xmlns:a16="http://schemas.microsoft.com/office/drawing/2014/main" id="{03D6EA81-FB79-4BA4-96B8-BC86769AE3A8}"/>
              </a:ext>
            </a:extLst>
          </p:cNvPr>
          <p:cNvPicPr>
            <a:picLocks noChangeAspect="1"/>
          </p:cNvPicPr>
          <p:nvPr/>
        </p:nvPicPr>
        <p:blipFill>
          <a:blip r:embed="rId4" cstate="print"/>
          <a:stretch>
            <a:fillRect/>
          </a:stretch>
        </p:blipFill>
        <p:spPr>
          <a:xfrm rot="16200000">
            <a:off x="-488815" y="3425360"/>
            <a:ext cx="8463836" cy="4834132"/>
          </a:xfrm>
          <a:prstGeom prst="rect">
            <a:avLst/>
          </a:prstGeom>
        </p:spPr>
      </p:pic>
      <p:sp>
        <p:nvSpPr>
          <p:cNvPr id="13" name="TextBox 12">
            <a:extLst>
              <a:ext uri="{FF2B5EF4-FFF2-40B4-BE49-F238E27FC236}">
                <a16:creationId xmlns:a16="http://schemas.microsoft.com/office/drawing/2014/main" id="{0F46E6BD-EA44-40DA-AA24-83C54E2990CC}"/>
              </a:ext>
            </a:extLst>
          </p:cNvPr>
          <p:cNvSpPr txBox="1"/>
          <p:nvPr/>
        </p:nvSpPr>
        <p:spPr>
          <a:xfrm>
            <a:off x="6855232" y="10180665"/>
            <a:ext cx="509870" cy="230832"/>
          </a:xfrm>
          <a:prstGeom prst="rect">
            <a:avLst/>
          </a:prstGeom>
          <a:noFill/>
        </p:spPr>
        <p:txBody>
          <a:bodyPr wrap="square">
            <a:spAutoFit/>
          </a:bodyPr>
          <a:lstStyle/>
          <a:p>
            <a:pPr algn="ctr"/>
            <a:r>
              <a:rPr lang="fr-FR" sz="900" spc="-90" dirty="0">
                <a:latin typeface="Roboto" panose="02000000000000000000" pitchFamily="2" charset="0"/>
                <a:ea typeface="Roboto" panose="02000000000000000000" pitchFamily="2" charset="0"/>
              </a:rPr>
              <a:t> 41</a:t>
            </a:r>
            <a:endParaRPr lang="fr-FR" sz="900" dirty="0">
              <a:latin typeface="Roboto" panose="02000000000000000000" pitchFamily="2" charset="0"/>
              <a:ea typeface="Roboto" panose="02000000000000000000" pitchFamily="2" charset="0"/>
            </a:endParaRPr>
          </a:p>
        </p:txBody>
      </p:sp>
      <p:cxnSp>
        <p:nvCxnSpPr>
          <p:cNvPr id="14" name="Straight Connector 13">
            <a:extLst>
              <a:ext uri="{FF2B5EF4-FFF2-40B4-BE49-F238E27FC236}">
                <a16:creationId xmlns:a16="http://schemas.microsoft.com/office/drawing/2014/main" id="{65E7C1AB-AD5C-4703-B8B2-298F6D472C0C}"/>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15" name="object 44">
            <a:extLst>
              <a:ext uri="{FF2B5EF4-FFF2-40B4-BE49-F238E27FC236}">
                <a16:creationId xmlns:a16="http://schemas.microsoft.com/office/drawing/2014/main" id="{0C1D51CE-DEFE-41D0-8D5C-15993CE74C82}"/>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465176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8" descr="C:\Users\PC\Desktop\CAROLINE\Pictogrammes - Seenk 2017\ORANGE\PICTOGRAMMES-orange-02.png">
            <a:extLst>
              <a:ext uri="{FF2B5EF4-FFF2-40B4-BE49-F238E27FC236}">
                <a16:creationId xmlns:a16="http://schemas.microsoft.com/office/drawing/2014/main" id="{48321589-A1F3-4CAE-A036-09AFFA7C9B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2039" y="1560770"/>
            <a:ext cx="1043223" cy="10367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 name="Tableau 33">
            <a:extLst>
              <a:ext uri="{FF2B5EF4-FFF2-40B4-BE49-F238E27FC236}">
                <a16:creationId xmlns:a16="http://schemas.microsoft.com/office/drawing/2014/main" id="{638A8A2F-A899-4EF2-980B-F36EF239C378}"/>
              </a:ext>
            </a:extLst>
          </p:cNvPr>
          <p:cNvGraphicFramePr>
            <a:graphicFrameLocks noGrp="1"/>
          </p:cNvGraphicFramePr>
          <p:nvPr>
            <p:extLst>
              <p:ext uri="{D42A27DB-BD31-4B8C-83A1-F6EECF244321}">
                <p14:modId xmlns:p14="http://schemas.microsoft.com/office/powerpoint/2010/main" val="2423452127"/>
              </p:ext>
            </p:extLst>
          </p:nvPr>
        </p:nvGraphicFramePr>
        <p:xfrm>
          <a:off x="369486" y="1465724"/>
          <a:ext cx="2716815" cy="1849771"/>
        </p:xfrm>
        <a:graphic>
          <a:graphicData uri="http://schemas.openxmlformats.org/drawingml/2006/table">
            <a:tbl>
              <a:tblPr/>
              <a:tblGrid>
                <a:gridCol w="2716815">
                  <a:extLst>
                    <a:ext uri="{9D8B030D-6E8A-4147-A177-3AD203B41FA5}">
                      <a16:colId xmlns:a16="http://schemas.microsoft.com/office/drawing/2014/main" val="20000"/>
                    </a:ext>
                  </a:extLst>
                </a:gridCol>
              </a:tblGrid>
              <a:tr h="1849771">
                <a:tc>
                  <a:txBody>
                    <a:bodyPr/>
                    <a:lstStyle/>
                    <a:p>
                      <a:pPr marL="0" marR="0" lvl="0" indent="0" algn="ctr" defTabSz="755660" rtl="0" eaLnBrk="1" fontAlgn="auto" latinLnBrk="0" hangingPunct="1">
                        <a:lnSpc>
                          <a:spcPct val="100000"/>
                        </a:lnSpc>
                        <a:spcBef>
                          <a:spcPts val="0"/>
                        </a:spcBef>
                        <a:spcAft>
                          <a:spcPts val="0"/>
                        </a:spcAft>
                        <a:buClrTx/>
                        <a:buSzTx/>
                        <a:buFontTx/>
                        <a:buNone/>
                        <a:tabLst/>
                        <a:defRPr/>
                      </a:pPr>
                      <a:r>
                        <a:rPr lang="en-GB" sz="1100" b="1" spc="-5" noProof="0">
                          <a:solidFill>
                            <a:srgbClr val="FF4616"/>
                          </a:solidFill>
                          <a:latin typeface="Roboto"/>
                          <a:cs typeface="Roboto"/>
                        </a:rPr>
                        <a:t>MATERIAL</a:t>
                      </a:r>
                      <a:r>
                        <a:rPr lang="sq-AL" sz="1100" b="1" spc="-5" noProof="0">
                          <a:solidFill>
                            <a:srgbClr val="FF4616"/>
                          </a:solidFill>
                          <a:latin typeface="Roboto"/>
                          <a:cs typeface="Roboto"/>
                        </a:rPr>
                        <a:t>ET</a:t>
                      </a:r>
                      <a:endParaRPr lang="en-GB" sz="1100" b="1" spc="-5" noProof="0">
                        <a:solidFill>
                          <a:srgbClr val="FF4616"/>
                        </a:solidFill>
                        <a:latin typeface="Roboto"/>
                        <a:cs typeface="Roboto"/>
                      </a:endParaRPr>
                    </a:p>
                    <a:p>
                      <a:pPr marL="0" marR="0" lvl="0" indent="0" algn="ctr" defTabSz="755660" rtl="0" eaLnBrk="1" fontAlgn="auto" latinLnBrk="0" hangingPunct="1">
                        <a:lnSpc>
                          <a:spcPct val="100000"/>
                        </a:lnSpc>
                        <a:spcBef>
                          <a:spcPts val="0"/>
                        </a:spcBef>
                        <a:spcAft>
                          <a:spcPts val="0"/>
                        </a:spcAft>
                        <a:buClrTx/>
                        <a:buSzTx/>
                        <a:buFontTx/>
                        <a:buNone/>
                        <a:tabLst/>
                        <a:defRPr/>
                      </a:pPr>
                      <a:endParaRPr lang="en-GB" sz="500" spc="-5" noProof="0">
                        <a:solidFill>
                          <a:schemeClr val="tx1"/>
                        </a:solidFill>
                        <a:latin typeface="Roboto"/>
                        <a:cs typeface="Roboto"/>
                      </a:endParaRPr>
                    </a:p>
                    <a:p>
                      <a:pPr algn="l"/>
                      <a:r>
                        <a:rPr lang="en-GB" sz="1100" noProof="0">
                          <a:solidFill>
                            <a:schemeClr val="tx1"/>
                          </a:solidFill>
                          <a:effectLst/>
                          <a:latin typeface="roboto"/>
                          <a:ea typeface="+mn-ea"/>
                          <a:cs typeface="Tahoma"/>
                        </a:rPr>
                        <a:t>           24</a:t>
                      </a:r>
                      <a:r>
                        <a:rPr lang="sq-AL" sz="1100" baseline="0" noProof="0">
                          <a:solidFill>
                            <a:schemeClr val="tx1"/>
                          </a:solidFill>
                          <a:effectLst/>
                          <a:latin typeface="roboto"/>
                          <a:ea typeface="+mn-ea"/>
                          <a:cs typeface="Tahoma"/>
                        </a:rPr>
                        <a:t> fanella</a:t>
                      </a:r>
                      <a:r>
                        <a:rPr lang="en-GB" sz="1100" noProof="0">
                          <a:solidFill>
                            <a:schemeClr val="tx1"/>
                          </a:solidFill>
                          <a:effectLst/>
                          <a:latin typeface="roboto"/>
                          <a:ea typeface="+mn-ea"/>
                          <a:cs typeface="Tahoma"/>
                        </a:rPr>
                        <a:t> (2 </a:t>
                      </a:r>
                      <a:r>
                        <a:rPr lang="sq-AL" sz="1100" noProof="0">
                          <a:solidFill>
                            <a:schemeClr val="tx1"/>
                          </a:solidFill>
                          <a:effectLst/>
                          <a:latin typeface="roboto"/>
                          <a:ea typeface="+mn-ea"/>
                          <a:cs typeface="Tahoma"/>
                        </a:rPr>
                        <a:t>ngjyra</a:t>
                      </a:r>
                      <a:r>
                        <a:rPr lang="sq-AL" sz="1100" baseline="0" noProof="0">
                          <a:solidFill>
                            <a:schemeClr val="tx1"/>
                          </a:solidFill>
                          <a:effectLst/>
                          <a:latin typeface="roboto"/>
                          <a:ea typeface="+mn-ea"/>
                          <a:cs typeface="Tahoma"/>
                        </a:rPr>
                        <a:t> të ndryshme</a:t>
                      </a:r>
                      <a:r>
                        <a:rPr lang="en-GB" sz="1100" noProof="0">
                          <a:solidFill>
                            <a:schemeClr val="tx1"/>
                          </a:solidFill>
                          <a:effectLst/>
                          <a:latin typeface="roboto"/>
                          <a:ea typeface="+mn-ea"/>
                          <a:cs typeface="Tahoma"/>
                        </a:rPr>
                        <a:t>)</a:t>
                      </a:r>
                      <a:br>
                        <a:rPr lang="en-GB" sz="1100" kern="1200" noProof="0">
                          <a:solidFill>
                            <a:srgbClr val="000000"/>
                          </a:solidFill>
                          <a:effectLst/>
                          <a:latin typeface="Roboto" panose="02000000000000000000"/>
                          <a:ea typeface="+mn-ea"/>
                          <a:cs typeface="+mn-cs"/>
                        </a:rPr>
                      </a:br>
                      <a:endParaRPr lang="en-GB" sz="1100" kern="1200" noProof="0">
                        <a:solidFill>
                          <a:srgbClr val="000000"/>
                        </a:solidFill>
                        <a:effectLst/>
                        <a:latin typeface="Roboto" panose="02000000000000000000"/>
                        <a:ea typeface="+mn-ea"/>
                        <a:cs typeface="+mn-cs"/>
                      </a:endParaRPr>
                    </a:p>
                    <a:p>
                      <a:pPr algn="l"/>
                      <a:r>
                        <a:rPr lang="en-GB" sz="1100" kern="1200" noProof="0">
                          <a:solidFill>
                            <a:schemeClr val="tx1"/>
                          </a:solidFill>
                          <a:effectLst/>
                          <a:latin typeface="Roboto" panose="02000000000000000000"/>
                          <a:ea typeface="+mn-ea"/>
                          <a:cs typeface="+mn-cs"/>
                        </a:rPr>
                        <a:t>           1 </a:t>
                      </a:r>
                      <a:r>
                        <a:rPr lang="sq-AL" sz="1100" kern="1200" noProof="0">
                          <a:solidFill>
                            <a:schemeClr val="tx1"/>
                          </a:solidFill>
                          <a:effectLst/>
                          <a:latin typeface="Roboto" panose="02000000000000000000"/>
                          <a:ea typeface="+mn-ea"/>
                          <a:cs typeface="+mn-cs"/>
                        </a:rPr>
                        <a:t>top</a:t>
                      </a:r>
                      <a:r>
                        <a:rPr lang="sq-AL" sz="1100" kern="1200" baseline="0" noProof="0">
                          <a:solidFill>
                            <a:schemeClr val="tx1"/>
                          </a:solidFill>
                          <a:effectLst/>
                          <a:latin typeface="Roboto" panose="02000000000000000000"/>
                          <a:ea typeface="+mn-ea"/>
                          <a:cs typeface="+mn-cs"/>
                        </a:rPr>
                        <a:t> i butë</a:t>
                      </a:r>
                      <a:endParaRPr lang="en-GB" sz="1100" kern="1200" noProof="0">
                        <a:solidFill>
                          <a:schemeClr val="tx1"/>
                        </a:solidFill>
                        <a:effectLst/>
                        <a:latin typeface="Roboto" panose="02000000000000000000"/>
                        <a:ea typeface="+mn-ea"/>
                        <a:cs typeface="+mn-cs"/>
                      </a:endParaRPr>
                    </a:p>
                    <a:p>
                      <a:pPr algn="ctr"/>
                      <a:endParaRPr lang="en-GB" sz="1100" kern="1200" noProof="0">
                        <a:solidFill>
                          <a:schemeClr val="tx1"/>
                        </a:solidFill>
                        <a:effectLst/>
                        <a:latin typeface="Roboto" panose="02000000000000000000"/>
                        <a:ea typeface="+mn-ea"/>
                        <a:cs typeface="+mn-cs"/>
                      </a:endParaRPr>
                    </a:p>
                    <a:p>
                      <a:pPr algn="l"/>
                      <a:r>
                        <a:rPr lang="en-GB" sz="1100" kern="1200" noProof="0">
                          <a:solidFill>
                            <a:schemeClr val="tx1"/>
                          </a:solidFill>
                          <a:effectLst/>
                          <a:latin typeface="Roboto" panose="02000000000000000000"/>
                          <a:ea typeface="+mn-ea"/>
                          <a:cs typeface="+mn-cs"/>
                        </a:rPr>
                        <a:t>           16 </a:t>
                      </a:r>
                      <a:r>
                        <a:rPr lang="sq-AL" sz="1100" kern="1200" noProof="0">
                          <a:solidFill>
                            <a:schemeClr val="tx1"/>
                          </a:solidFill>
                          <a:effectLst/>
                          <a:latin typeface="Roboto" panose="02000000000000000000"/>
                          <a:ea typeface="+mn-ea"/>
                          <a:cs typeface="+mn-cs"/>
                        </a:rPr>
                        <a:t>kona</a:t>
                      </a:r>
                      <a:endParaRPr lang="en-GB" sz="1100" kern="1200" noProof="0">
                        <a:solidFill>
                          <a:schemeClr val="tx1"/>
                        </a:solidFill>
                        <a:effectLst/>
                        <a:latin typeface="Roboto" panose="02000000000000000000"/>
                        <a:ea typeface="+mn-ea"/>
                        <a:cs typeface="+mn-cs"/>
                      </a:endParaRPr>
                    </a:p>
                    <a:p>
                      <a:pPr algn="l"/>
                      <a:endParaRPr lang="en-GB" sz="1100" kern="1200" baseline="0" noProof="0">
                        <a:solidFill>
                          <a:schemeClr val="tx1"/>
                        </a:solidFill>
                        <a:effectLst/>
                        <a:latin typeface="Roboto" panose="02000000000000000000"/>
                        <a:ea typeface="+mn-ea"/>
                        <a:cs typeface="+mn-cs"/>
                      </a:endParaRPr>
                    </a:p>
                    <a:p>
                      <a:pPr algn="l"/>
                      <a:r>
                        <a:rPr lang="en-GB" sz="1100" kern="1200" baseline="0" noProof="0">
                          <a:solidFill>
                            <a:schemeClr val="tx1"/>
                          </a:solidFill>
                          <a:effectLst/>
                          <a:latin typeface="Roboto" panose="02000000000000000000"/>
                          <a:ea typeface="+mn-ea"/>
                          <a:cs typeface="+mn-cs"/>
                        </a:rPr>
                        <a:t>           4 </a:t>
                      </a:r>
                      <a:r>
                        <a:rPr lang="sq-AL" sz="1100" kern="1200" baseline="0" noProof="0">
                          <a:solidFill>
                            <a:schemeClr val="tx1"/>
                          </a:solidFill>
                          <a:effectLst/>
                          <a:latin typeface="Roboto" panose="02000000000000000000"/>
                          <a:ea typeface="+mn-ea"/>
                          <a:cs typeface="+mn-cs"/>
                        </a:rPr>
                        <a:t>rrathë</a:t>
                      </a:r>
                      <a:r>
                        <a:rPr lang="en-GB" sz="1100" kern="1200" baseline="0" noProof="0">
                          <a:solidFill>
                            <a:schemeClr val="tx1"/>
                          </a:solidFill>
                          <a:effectLst/>
                          <a:latin typeface="Roboto" panose="02000000000000000000"/>
                          <a:ea typeface="+mn-ea"/>
                          <a:cs typeface="+mn-cs"/>
                        </a:rPr>
                        <a:t> (2 </a:t>
                      </a:r>
                      <a:r>
                        <a:rPr lang="sq-AL" sz="1100" kern="1200" baseline="0" noProof="0">
                          <a:solidFill>
                            <a:schemeClr val="tx1"/>
                          </a:solidFill>
                          <a:effectLst/>
                          <a:latin typeface="Roboto" panose="02000000000000000000"/>
                          <a:ea typeface="+mn-ea"/>
                          <a:cs typeface="+mn-cs"/>
                        </a:rPr>
                        <a:t>ngjyra të ndryshme</a:t>
                      </a:r>
                      <a:r>
                        <a:rPr lang="en-GB" sz="1100" kern="1200" baseline="0" noProof="0">
                          <a:solidFill>
                            <a:schemeClr val="tx1"/>
                          </a:solidFill>
                          <a:effectLst/>
                          <a:latin typeface="Roboto" panose="02000000000000000000"/>
                          <a:ea typeface="+mn-ea"/>
                          <a:cs typeface="+mn-cs"/>
                        </a:rPr>
                        <a:t>)</a:t>
                      </a:r>
                    </a:p>
                    <a:p>
                      <a:pPr lvl="0" algn="l">
                        <a:lnSpc>
                          <a:spcPct val="200000"/>
                        </a:lnSpc>
                        <a:buNone/>
                      </a:pPr>
                      <a:r>
                        <a:rPr lang="en-GB" sz="1100" kern="1200" baseline="0" noProof="0">
                          <a:solidFill>
                            <a:schemeClr val="tx1"/>
                          </a:solidFill>
                          <a:effectLst/>
                          <a:latin typeface="Roboto" panose="02000000000000000000"/>
                          <a:ea typeface="+mn-ea"/>
                          <a:cs typeface="+mn-cs"/>
                        </a:rPr>
                        <a:t>           </a:t>
                      </a:r>
                      <a:r>
                        <a:rPr lang="sq-AL" sz="1100" kern="1200" baseline="0" noProof="0">
                          <a:solidFill>
                            <a:schemeClr val="tx1"/>
                          </a:solidFill>
                          <a:effectLst/>
                          <a:latin typeface="Roboto" panose="02000000000000000000"/>
                          <a:ea typeface="+mn-ea"/>
                          <a:cs typeface="+mn-cs"/>
                        </a:rPr>
                        <a:t>Tabelë rezultatesh</a:t>
                      </a:r>
                      <a:endParaRPr lang="en-GB" sz="1100" kern="1200" baseline="0" noProof="0">
                        <a:solidFill>
                          <a:schemeClr val="tx1"/>
                        </a:solidFill>
                        <a:effectLst/>
                        <a:latin typeface="Roboto" panose="02000000000000000000"/>
                        <a:ea typeface="+mn-ea"/>
                        <a:cs typeface="+mn-cs"/>
                      </a:endParaRPr>
                    </a:p>
                  </a:txBody>
                  <a:tcPr>
                    <a:lnL w="12700" cap="flat" cmpd="sng" algn="ctr">
                      <a:solidFill>
                        <a:srgbClr val="FF4616"/>
                      </a:solidFill>
                      <a:prstDash val="solid"/>
                      <a:round/>
                      <a:headEnd type="none" w="med" len="med"/>
                      <a:tailEnd type="none" w="med" len="med"/>
                    </a:lnL>
                    <a:lnR w="12700" cap="flat" cmpd="sng" algn="ctr">
                      <a:solidFill>
                        <a:srgbClr val="FF4616"/>
                      </a:solidFill>
                      <a:prstDash val="solid"/>
                      <a:round/>
                      <a:headEnd type="none" w="med" len="med"/>
                      <a:tailEnd type="none" w="med" len="med"/>
                    </a:ln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0" name="object 9">
            <a:extLst>
              <a:ext uri="{FF2B5EF4-FFF2-40B4-BE49-F238E27FC236}">
                <a16:creationId xmlns:a16="http://schemas.microsoft.com/office/drawing/2014/main" id="{82BF85AE-350E-5B40-9084-8DC055A4B547}"/>
              </a:ext>
            </a:extLst>
          </p:cNvPr>
          <p:cNvSpPr/>
          <p:nvPr/>
        </p:nvSpPr>
        <p:spPr>
          <a:xfrm>
            <a:off x="5793624" y="10807122"/>
            <a:ext cx="0" cy="284480"/>
          </a:xfrm>
          <a:custGeom>
            <a:avLst/>
            <a:gdLst/>
            <a:ahLst/>
            <a:cxnLst/>
            <a:rect l="l" t="t" r="r" b="b"/>
            <a:pathLst>
              <a:path h="284479">
                <a:moveTo>
                  <a:pt x="0" y="284467"/>
                </a:moveTo>
                <a:lnTo>
                  <a:pt x="0" y="0"/>
                </a:lnTo>
              </a:path>
            </a:pathLst>
          </a:custGeom>
          <a:ln w="25400">
            <a:solidFill>
              <a:srgbClr val="FFFFFF"/>
            </a:solidFill>
          </a:ln>
        </p:spPr>
        <p:txBody>
          <a:bodyPr wrap="square" lIns="0" tIns="0" rIns="0" bIns="0" rtlCol="0"/>
          <a:lstStyle/>
          <a:p>
            <a:endParaRPr/>
          </a:p>
        </p:txBody>
      </p:sp>
      <p:sp>
        <p:nvSpPr>
          <p:cNvPr id="71" name="object 10">
            <a:extLst>
              <a:ext uri="{FF2B5EF4-FFF2-40B4-BE49-F238E27FC236}">
                <a16:creationId xmlns:a16="http://schemas.microsoft.com/office/drawing/2014/main" id="{407D95C8-7275-9446-BF3E-4DBE37FFDA09}"/>
              </a:ext>
            </a:extLst>
          </p:cNvPr>
          <p:cNvSpPr/>
          <p:nvPr/>
        </p:nvSpPr>
        <p:spPr>
          <a:xfrm>
            <a:off x="6124385" y="10868526"/>
            <a:ext cx="150520" cy="176462"/>
          </a:xfrm>
          <a:prstGeom prst="rect">
            <a:avLst/>
          </a:prstGeom>
          <a:blipFill>
            <a:blip r:embed="rId4" cstate="print"/>
            <a:stretch>
              <a:fillRect/>
            </a:stretch>
          </a:blipFill>
        </p:spPr>
        <p:txBody>
          <a:bodyPr wrap="square" lIns="0" tIns="0" rIns="0" bIns="0" rtlCol="0"/>
          <a:lstStyle/>
          <a:p>
            <a:endParaRPr/>
          </a:p>
        </p:txBody>
      </p:sp>
      <p:sp>
        <p:nvSpPr>
          <p:cNvPr id="80" name="object 7">
            <a:extLst>
              <a:ext uri="{FF2B5EF4-FFF2-40B4-BE49-F238E27FC236}">
                <a16:creationId xmlns:a16="http://schemas.microsoft.com/office/drawing/2014/main" id="{B9C0190C-0BF1-D44C-821C-D784412E46B0}"/>
              </a:ext>
            </a:extLst>
          </p:cNvPr>
          <p:cNvSpPr/>
          <p:nvPr/>
        </p:nvSpPr>
        <p:spPr>
          <a:xfrm>
            <a:off x="255848" y="3439531"/>
            <a:ext cx="6961634" cy="325733"/>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r>
              <a:rPr lang="fr-FR">
                <a:solidFill>
                  <a:schemeClr val="accent2"/>
                </a:solidFill>
              </a:rPr>
              <a:t> </a:t>
            </a:r>
            <a:endParaRPr>
              <a:solidFill>
                <a:schemeClr val="accent2"/>
              </a:solidFill>
            </a:endParaRPr>
          </a:p>
        </p:txBody>
      </p:sp>
      <p:pic>
        <p:nvPicPr>
          <p:cNvPr id="154" name="Picture 13" descr="C:\Users\PC\Desktop\CAROLINE\Pictogrammes - Seenk 2017\ORANGE\PICTOGRAMMES-orange-4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934" y="1575694"/>
            <a:ext cx="556150" cy="5561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54317" y="3457488"/>
            <a:ext cx="3924954" cy="307777"/>
          </a:xfrm>
          <a:prstGeom prst="rect">
            <a:avLst/>
          </a:prstGeom>
          <a:noFill/>
        </p:spPr>
        <p:txBody>
          <a:bodyPr wrap="square" rtlCol="0">
            <a:spAutoFit/>
          </a:bodyPr>
          <a:lstStyle/>
          <a:p>
            <a:r>
              <a:rPr lang="sq-AL" sz="1400" b="1">
                <a:solidFill>
                  <a:schemeClr val="bg1"/>
                </a:solidFill>
                <a:latin typeface="Roboto"/>
                <a:cs typeface="Roboto"/>
              </a:rPr>
              <a:t>UDHËZIME</a:t>
            </a:r>
            <a:endParaRPr lang="fr-FR" sz="1400" b="1">
              <a:solidFill>
                <a:schemeClr val="bg1"/>
              </a:solidFill>
              <a:latin typeface="Roboto"/>
              <a:cs typeface="Roboto"/>
            </a:endParaRPr>
          </a:p>
        </p:txBody>
      </p:sp>
      <p:sp>
        <p:nvSpPr>
          <p:cNvPr id="33" name="Rectangle 32"/>
          <p:cNvSpPr/>
          <p:nvPr/>
        </p:nvSpPr>
        <p:spPr>
          <a:xfrm>
            <a:off x="249440" y="7235981"/>
            <a:ext cx="6968042" cy="2369880"/>
          </a:xfrm>
          <a:prstGeom prst="rect">
            <a:avLst/>
          </a:prstGeom>
        </p:spPr>
        <p:txBody>
          <a:bodyPr wrap="square" lIns="0" tIns="0" rIns="0" bIns="0" anchor="t">
            <a:spAutoFit/>
          </a:bodyPr>
          <a:lstStyle/>
          <a:p>
            <a:pPr algn="just">
              <a:spcBef>
                <a:spcPts val="600"/>
              </a:spcBef>
            </a:pPr>
            <a:r>
              <a:rPr lang="sq-AL" sz="1100">
                <a:latin typeface="Roboto"/>
                <a:cs typeface="Roboto"/>
              </a:rPr>
              <a:t>                                                                                                                                                                                                              Topi kalon tek ekipi tjetër në situatat e mëposhtme</a:t>
            </a:r>
            <a:r>
              <a:rPr lang="en-GB" sz="1100">
                <a:latin typeface="Roboto"/>
                <a:cs typeface="Roboto"/>
              </a:rPr>
              <a:t>: </a:t>
            </a:r>
            <a:endParaRPr lang="en-GB" sz="1100">
              <a:latin typeface="Roboto"/>
              <a:ea typeface="Roboto"/>
              <a:cs typeface="Roboto"/>
            </a:endParaRPr>
          </a:p>
          <a:p>
            <a:pPr marL="171450" indent="-171450" algn="just">
              <a:buFont typeface="Arial" panose="020B0604020202020204" pitchFamily="34" charset="0"/>
              <a:buChar char="•"/>
            </a:pPr>
            <a:r>
              <a:rPr lang="sq-AL" sz="1100">
                <a:latin typeface="Roboto"/>
                <a:cs typeface="Roboto"/>
              </a:rPr>
              <a:t>Topi del jashtë kufijve</a:t>
            </a:r>
            <a:r>
              <a:rPr lang="en-GB" sz="1100">
                <a:latin typeface="Roboto"/>
                <a:cs typeface="Roboto"/>
              </a:rPr>
              <a:t>, o</a:t>
            </a:r>
            <a:r>
              <a:rPr lang="sq-AL" sz="1100">
                <a:latin typeface="Roboto"/>
                <a:cs typeface="Roboto"/>
              </a:rPr>
              <a:t>se një lojtar kalon jashtë kufijve me top</a:t>
            </a:r>
            <a:r>
              <a:rPr lang="en-GB" sz="1100">
                <a:latin typeface="Roboto"/>
                <a:cs typeface="Roboto"/>
              </a:rPr>
              <a:t>,</a:t>
            </a:r>
            <a:endParaRPr lang="en-GB" sz="1100">
              <a:latin typeface="Roboto"/>
              <a:ea typeface="Roboto"/>
              <a:cs typeface="Roboto"/>
            </a:endParaRPr>
          </a:p>
          <a:p>
            <a:pPr marL="171450" indent="-171450" algn="just">
              <a:buFont typeface="Arial" panose="020B0604020202020204" pitchFamily="34" charset="0"/>
              <a:buChar char="•"/>
            </a:pPr>
            <a:r>
              <a:rPr lang="sq-AL" sz="1100">
                <a:latin typeface="Roboto"/>
                <a:cs typeface="Roboto"/>
              </a:rPr>
              <a:t>Sapo është shënuar një pikë</a:t>
            </a:r>
            <a:r>
              <a:rPr lang="en-GB" sz="1100">
                <a:latin typeface="Roboto"/>
                <a:cs typeface="Roboto"/>
              </a:rPr>
              <a:t>,</a:t>
            </a:r>
            <a:endParaRPr lang="en-GB" sz="1100">
              <a:latin typeface="Roboto"/>
              <a:ea typeface="Roboto"/>
              <a:cs typeface="Roboto"/>
            </a:endParaRPr>
          </a:p>
          <a:p>
            <a:pPr marL="171450" indent="-171450" algn="just">
              <a:buFont typeface="Arial" panose="020B0604020202020204" pitchFamily="34" charset="0"/>
              <a:buChar char="•"/>
            </a:pPr>
            <a:r>
              <a:rPr lang="sq-AL" sz="1100">
                <a:latin typeface="Roboto"/>
                <a:cs typeface="Roboto"/>
              </a:rPr>
              <a:t>Kryhet një pasim dorë më dorë</a:t>
            </a:r>
            <a:r>
              <a:rPr lang="en-GB" sz="1100">
                <a:latin typeface="Roboto"/>
                <a:cs typeface="Roboto"/>
              </a:rPr>
              <a:t>  (</a:t>
            </a:r>
            <a:r>
              <a:rPr lang="en-GB" sz="1100" i="1">
                <a:latin typeface="Roboto"/>
                <a:cs typeface="Roboto"/>
              </a:rPr>
              <a:t>s</a:t>
            </a:r>
            <a:r>
              <a:rPr lang="sq-AL" sz="1100" i="1">
                <a:latin typeface="Roboto"/>
                <a:cs typeface="Roboto"/>
              </a:rPr>
              <a:t>hih shtojcën për përjashtime</a:t>
            </a:r>
            <a:r>
              <a:rPr lang="en-GB" sz="1100">
                <a:latin typeface="Roboto"/>
                <a:cs typeface="Roboto"/>
              </a:rPr>
              <a:t>), </a:t>
            </a:r>
            <a:endParaRPr lang="en-GB" sz="1100">
              <a:latin typeface="Roboto"/>
              <a:ea typeface="Roboto"/>
              <a:cs typeface="Roboto"/>
            </a:endParaRPr>
          </a:p>
          <a:p>
            <a:pPr marL="171450" indent="-171450" algn="just">
              <a:buFont typeface="Arial" panose="020B0604020202020204" pitchFamily="34" charset="0"/>
              <a:buChar char="•"/>
            </a:pPr>
            <a:r>
              <a:rPr lang="sq-AL" sz="1100">
                <a:latin typeface="Roboto"/>
                <a:cs typeface="Roboto"/>
              </a:rPr>
              <a:t>Një lojtar ec/vrapon me top</a:t>
            </a:r>
            <a:r>
              <a:rPr lang="en-GB" sz="1100">
                <a:latin typeface="Roboto"/>
                <a:cs typeface="Roboto"/>
              </a:rPr>
              <a:t> (</a:t>
            </a:r>
            <a:r>
              <a:rPr lang="sq-AL" sz="1100" i="1">
                <a:latin typeface="Roboto"/>
                <a:cs typeface="Roboto"/>
              </a:rPr>
              <a:t>lejohet lëvizja vetëm m</a:t>
            </a:r>
            <a:r>
              <a:rPr lang="en-US" sz="1100" i="1">
                <a:latin typeface="Roboto"/>
                <a:cs typeface="Roboto"/>
              </a:rPr>
              <a:t>e</a:t>
            </a:r>
            <a:r>
              <a:rPr lang="sq-AL" sz="1100" i="1">
                <a:latin typeface="Roboto"/>
                <a:cs typeface="Roboto"/>
              </a:rPr>
              <a:t> njërën këmbë</a:t>
            </a:r>
            <a:r>
              <a:rPr lang="en-GB" sz="1100" i="1">
                <a:latin typeface="Roboto"/>
                <a:cs typeface="Roboto"/>
              </a:rPr>
              <a:t>, s</a:t>
            </a:r>
            <a:r>
              <a:rPr lang="sq-AL" sz="1100" i="1">
                <a:latin typeface="Roboto"/>
                <a:cs typeface="Roboto"/>
              </a:rPr>
              <a:t>hih shtojcën për përjashtime</a:t>
            </a:r>
            <a:r>
              <a:rPr lang="en-GB" sz="1100">
                <a:latin typeface="Roboto"/>
                <a:cs typeface="Roboto"/>
              </a:rPr>
              <a:t>).  </a:t>
            </a:r>
            <a:endParaRPr lang="en-GB" sz="1100">
              <a:latin typeface="Roboto"/>
              <a:ea typeface="Roboto"/>
              <a:cs typeface="Roboto"/>
            </a:endParaRPr>
          </a:p>
          <a:p>
            <a:pPr marL="171450" indent="-171450" algn="just">
              <a:buFont typeface="Arial" panose="020B0604020202020204" pitchFamily="34" charset="0"/>
              <a:buChar char="•"/>
            </a:pPr>
            <a:endParaRPr lang="en-GB" sz="1100">
              <a:latin typeface="Roboto"/>
              <a:ea typeface="Roboto"/>
              <a:cs typeface="Roboto"/>
            </a:endParaRPr>
          </a:p>
          <a:p>
            <a:pPr algn="just"/>
            <a:r>
              <a:rPr lang="sq-AL" sz="1100" b="1">
                <a:latin typeface="Roboto"/>
                <a:cs typeface="Roboto"/>
              </a:rPr>
              <a:t>RREGULLA TË PËRGJITHSHME</a:t>
            </a:r>
            <a:r>
              <a:rPr lang="en-GB" sz="1100" b="1">
                <a:latin typeface="Roboto"/>
                <a:cs typeface="Roboto"/>
              </a:rPr>
              <a:t> </a:t>
            </a:r>
            <a:r>
              <a:rPr lang="en-GB" sz="1100">
                <a:latin typeface="Roboto"/>
                <a:cs typeface="Roboto"/>
              </a:rPr>
              <a:t>:  </a:t>
            </a:r>
            <a:endParaRPr lang="en-GB" sz="1100">
              <a:latin typeface="Roboto"/>
              <a:ea typeface="Roboto"/>
              <a:cs typeface="Roboto"/>
            </a:endParaRPr>
          </a:p>
          <a:p>
            <a:pPr marL="171450" indent="-171450" algn="just">
              <a:buFont typeface="Arial" panose="020B0604020202020204" pitchFamily="34" charset="0"/>
              <a:buChar char="•"/>
            </a:pPr>
            <a:r>
              <a:rPr lang="sq-AL" sz="1100">
                <a:latin typeface="Roboto"/>
              </a:rPr>
              <a:t>Ndalohet të prekni lojtarin kundërshtar (mbrojtja pa kontakt).</a:t>
            </a:r>
            <a:endParaRPr lang="en-GB" sz="1100">
              <a:latin typeface="Roboto"/>
              <a:ea typeface="Roboto"/>
            </a:endParaRPr>
          </a:p>
          <a:p>
            <a:pPr marL="171450" indent="-171450" algn="just">
              <a:buFont typeface="Arial" panose="020B0604020202020204" pitchFamily="34" charset="0"/>
              <a:buChar char="•"/>
            </a:pPr>
            <a:r>
              <a:rPr lang="sq-AL" sz="1100">
                <a:latin typeface="Roboto"/>
              </a:rPr>
              <a:t>Ndalohet të futeni në zonat anësore</a:t>
            </a:r>
            <a:r>
              <a:rPr lang="en-GB" sz="1100">
                <a:latin typeface="Roboto"/>
              </a:rPr>
              <a:t>. </a:t>
            </a:r>
            <a:endParaRPr lang="en-GB" sz="1100">
              <a:latin typeface="Roboto"/>
              <a:ea typeface="Roboto"/>
            </a:endParaRPr>
          </a:p>
          <a:p>
            <a:pPr marL="171450" indent="-171450" algn="just">
              <a:buFont typeface="Arial" panose="020B0604020202020204" pitchFamily="34" charset="0"/>
              <a:buChar char="•"/>
            </a:pPr>
            <a:endParaRPr lang="en-GB" sz="1100">
              <a:latin typeface="Roboto"/>
              <a:ea typeface="Roboto"/>
              <a:cs typeface="Roboto"/>
            </a:endParaRPr>
          </a:p>
          <a:p>
            <a:pPr algn="just"/>
            <a:r>
              <a:rPr lang="sq-AL" sz="1100">
                <a:latin typeface="Roboto"/>
                <a:cs typeface="Roboto"/>
              </a:rPr>
              <a:t>Secila lojë zgjat tetë minuta.Nëse keni më shumë se dymbëdhjetë lojtarë, ju mund ta krijoni një ekip tjetër dhe të luani lojëra me kohëzgjatje të shkurtuar prej pesë minutash. Përndryshe, përdorni një sistem zëvendësimi çdo herë pas disa minutash për të përfshirë të gjithë lojtarët në lojë.</a:t>
            </a:r>
            <a:endParaRPr lang="en-GB" sz="1100">
              <a:latin typeface="Roboto"/>
              <a:ea typeface="Roboto"/>
              <a:cs typeface="Roboto"/>
            </a:endParaRPr>
          </a:p>
        </p:txBody>
      </p:sp>
      <p:sp>
        <p:nvSpPr>
          <p:cNvPr id="66" name="Rectangle 65">
            <a:extLst>
              <a:ext uri="{FF2B5EF4-FFF2-40B4-BE49-F238E27FC236}">
                <a16:creationId xmlns:a16="http://schemas.microsoft.com/office/drawing/2014/main" id="{D8ED2FA8-4364-4FBE-9AE8-DB61418BFBA5}"/>
              </a:ext>
            </a:extLst>
          </p:cNvPr>
          <p:cNvSpPr/>
          <p:nvPr/>
        </p:nvSpPr>
        <p:spPr>
          <a:xfrm>
            <a:off x="251124" y="3937395"/>
            <a:ext cx="3232336" cy="1354217"/>
          </a:xfrm>
          <a:prstGeom prst="rect">
            <a:avLst/>
          </a:prstGeom>
        </p:spPr>
        <p:txBody>
          <a:bodyPr wrap="square" lIns="0" tIns="0" rIns="0" bIns="0" anchor="t">
            <a:spAutoFit/>
          </a:bodyPr>
          <a:lstStyle/>
          <a:p>
            <a:pPr algn="just"/>
            <a:r>
              <a:rPr lang="sq-AL" sz="1100" b="1">
                <a:solidFill>
                  <a:srgbClr val="FF4616"/>
                </a:solidFill>
                <a:latin typeface="Roboto"/>
                <a:cs typeface="Roboto"/>
              </a:rPr>
              <a:t>ORGANIZIMI</a:t>
            </a:r>
            <a:endParaRPr lang="en-GB" sz="1100" b="1">
              <a:solidFill>
                <a:srgbClr val="FF4616"/>
              </a:solidFill>
              <a:latin typeface="Roboto"/>
              <a:ea typeface="Roboto"/>
              <a:cs typeface="Roboto"/>
            </a:endParaRPr>
          </a:p>
          <a:p>
            <a:pPr algn="just"/>
            <a:r>
              <a:rPr lang="sq-AL" sz="1100">
                <a:solidFill>
                  <a:schemeClr val="tx1">
                    <a:lumMod val="95000"/>
                    <a:lumOff val="5000"/>
                  </a:schemeClr>
                </a:solidFill>
                <a:latin typeface="Roboto"/>
                <a:cs typeface="Roboto"/>
              </a:rPr>
              <a:t>Ndërtoni një fushë drejtkëndore dhe vendosni dy rrathë në secilën anë të fushës. Krijoni dy ekipe të përziera dhe të balancuara me numër maksimal prej gjashtë lojtarësh për secilin ekip. Ekipet gjenden në fushë dhe shpërndahen sipas dëshirës. Zonat anësore janë të nevojshme vetëm në raste të caktuara (shih shtojcën për detaje). </a:t>
            </a:r>
            <a:endParaRPr lang="en-GB" sz="1100">
              <a:solidFill>
                <a:schemeClr val="tx1">
                  <a:lumMod val="95000"/>
                  <a:lumOff val="5000"/>
                </a:schemeClr>
              </a:solidFill>
              <a:latin typeface="Roboto"/>
              <a:ea typeface="Roboto"/>
              <a:cs typeface="Roboto"/>
            </a:endParaRPr>
          </a:p>
        </p:txBody>
      </p:sp>
      <p:sp>
        <p:nvSpPr>
          <p:cNvPr id="47" name="Rectangle 46">
            <a:extLst>
              <a:ext uri="{FF2B5EF4-FFF2-40B4-BE49-F238E27FC236}">
                <a16:creationId xmlns:a16="http://schemas.microsoft.com/office/drawing/2014/main" id="{22267AC0-9F8A-40E2-86C2-21A77A1AFE6F}"/>
              </a:ext>
            </a:extLst>
          </p:cNvPr>
          <p:cNvSpPr/>
          <p:nvPr/>
        </p:nvSpPr>
        <p:spPr>
          <a:xfrm>
            <a:off x="255850" y="5424643"/>
            <a:ext cx="2830451" cy="338554"/>
          </a:xfrm>
          <a:prstGeom prst="rect">
            <a:avLst/>
          </a:prstGeom>
        </p:spPr>
        <p:txBody>
          <a:bodyPr wrap="square" lIns="0" tIns="0" rIns="0" bIns="0" anchor="t">
            <a:spAutoFit/>
          </a:bodyPr>
          <a:lstStyle/>
          <a:p>
            <a:pPr algn="just"/>
            <a:r>
              <a:rPr lang="sq-AL" sz="1100" b="1">
                <a:solidFill>
                  <a:srgbClr val="FF4616"/>
                </a:solidFill>
                <a:latin typeface="Roboto"/>
                <a:cs typeface="Roboto"/>
              </a:rPr>
              <a:t>QËLLIMI I LOJËS</a:t>
            </a:r>
            <a:endParaRPr lang="en-GB" sz="1100" b="1">
              <a:solidFill>
                <a:srgbClr val="FF4616"/>
              </a:solidFill>
              <a:latin typeface="Roboto"/>
              <a:ea typeface="Roboto"/>
              <a:cs typeface="Roboto"/>
            </a:endParaRPr>
          </a:p>
          <a:p>
            <a:pPr algn="just"/>
            <a:r>
              <a:rPr lang="en-GB" sz="1100">
                <a:latin typeface="Roboto"/>
                <a:cs typeface="Roboto"/>
              </a:rPr>
              <a:t>T</a:t>
            </a:r>
            <a:r>
              <a:rPr lang="sq-AL" sz="1100">
                <a:latin typeface="Roboto"/>
                <a:cs typeface="Roboto"/>
              </a:rPr>
              <a:t>ë shënoni më shumë</a:t>
            </a:r>
            <a:r>
              <a:rPr lang="en-GB" sz="1100">
                <a:latin typeface="Roboto"/>
                <a:cs typeface="Roboto"/>
              </a:rPr>
              <a:t> </a:t>
            </a:r>
            <a:r>
              <a:rPr lang="sq-AL" sz="1100">
                <a:latin typeface="Roboto"/>
                <a:cs typeface="Roboto"/>
              </a:rPr>
              <a:t>se ekipi</a:t>
            </a:r>
            <a:r>
              <a:rPr lang="en-GB" sz="1100">
                <a:latin typeface="Roboto"/>
                <a:cs typeface="Roboto"/>
              </a:rPr>
              <a:t> </a:t>
            </a:r>
            <a:r>
              <a:rPr lang="sq-AL" sz="1100">
                <a:latin typeface="Roboto"/>
                <a:cs typeface="Roboto"/>
              </a:rPr>
              <a:t>kundërshtar</a:t>
            </a:r>
            <a:r>
              <a:rPr lang="en-GB" sz="1100">
                <a:latin typeface="Roboto"/>
                <a:cs typeface="Roboto"/>
              </a:rPr>
              <a:t>. </a:t>
            </a:r>
            <a:endParaRPr lang="en-GB" sz="1100">
              <a:latin typeface="Roboto"/>
              <a:ea typeface="Roboto"/>
              <a:cs typeface="Roboto"/>
            </a:endParaRPr>
          </a:p>
        </p:txBody>
      </p:sp>
      <p:sp>
        <p:nvSpPr>
          <p:cNvPr id="123" name="object 51">
            <a:extLst>
              <a:ext uri="{FF2B5EF4-FFF2-40B4-BE49-F238E27FC236}">
                <a16:creationId xmlns:a16="http://schemas.microsoft.com/office/drawing/2014/main" id="{6C36D681-FB90-4882-9A21-C349D6B5D2BC}"/>
              </a:ext>
            </a:extLst>
          </p:cNvPr>
          <p:cNvSpPr/>
          <p:nvPr/>
        </p:nvSpPr>
        <p:spPr>
          <a:xfrm>
            <a:off x="6172885" y="1777159"/>
            <a:ext cx="807102" cy="81011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sp>
        <p:nvSpPr>
          <p:cNvPr id="126" name="object 52">
            <a:extLst>
              <a:ext uri="{FF2B5EF4-FFF2-40B4-BE49-F238E27FC236}">
                <a16:creationId xmlns:a16="http://schemas.microsoft.com/office/drawing/2014/main" id="{2ED37229-C82E-4F23-A725-A4D4FA9DCE5F}"/>
              </a:ext>
            </a:extLst>
          </p:cNvPr>
          <p:cNvSpPr txBox="1"/>
          <p:nvPr/>
        </p:nvSpPr>
        <p:spPr>
          <a:xfrm>
            <a:off x="6308756" y="2340137"/>
            <a:ext cx="535520" cy="100047"/>
          </a:xfrm>
          <a:prstGeom prst="rect">
            <a:avLst/>
          </a:prstGeom>
        </p:spPr>
        <p:txBody>
          <a:bodyPr vert="horz" wrap="square" lIns="0" tIns="15240" rIns="0" bIns="0" rtlCol="0">
            <a:spAutoFit/>
          </a:bodyPr>
          <a:lstStyle/>
          <a:p>
            <a:pPr algn="ctr">
              <a:lnSpc>
                <a:spcPts val="615"/>
              </a:lnSpc>
              <a:spcBef>
                <a:spcPts val="120"/>
              </a:spcBef>
            </a:pPr>
            <a:r>
              <a:rPr lang="fr-FR" sz="800" b="1" spc="5">
                <a:solidFill>
                  <a:srgbClr val="FFFFFF"/>
                </a:solidFill>
                <a:latin typeface="Roboto"/>
                <a:cs typeface="Roboto"/>
              </a:rPr>
              <a:t>15x20m</a:t>
            </a:r>
            <a:endParaRPr sz="800">
              <a:latin typeface="Roboto"/>
              <a:cs typeface="Roboto"/>
            </a:endParaRPr>
          </a:p>
        </p:txBody>
      </p:sp>
      <p:sp>
        <p:nvSpPr>
          <p:cNvPr id="127" name="object 51">
            <a:extLst>
              <a:ext uri="{FF2B5EF4-FFF2-40B4-BE49-F238E27FC236}">
                <a16:creationId xmlns:a16="http://schemas.microsoft.com/office/drawing/2014/main" id="{49A357B0-51F3-4C53-85DD-ADB04D95AE9F}"/>
              </a:ext>
            </a:extLst>
          </p:cNvPr>
          <p:cNvSpPr/>
          <p:nvPr/>
        </p:nvSpPr>
        <p:spPr>
          <a:xfrm>
            <a:off x="4370962" y="1777159"/>
            <a:ext cx="806537" cy="80238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sp>
        <p:nvSpPr>
          <p:cNvPr id="128" name="object 61">
            <a:extLst>
              <a:ext uri="{FF2B5EF4-FFF2-40B4-BE49-F238E27FC236}">
                <a16:creationId xmlns:a16="http://schemas.microsoft.com/office/drawing/2014/main" id="{6EABA95F-4FCB-4A34-B170-252B1F0C62E7}"/>
              </a:ext>
            </a:extLst>
          </p:cNvPr>
          <p:cNvSpPr txBox="1"/>
          <p:nvPr/>
        </p:nvSpPr>
        <p:spPr>
          <a:xfrm>
            <a:off x="4446494" y="2229461"/>
            <a:ext cx="658671" cy="274434"/>
          </a:xfrm>
          <a:prstGeom prst="rect">
            <a:avLst/>
          </a:prstGeom>
        </p:spPr>
        <p:txBody>
          <a:bodyPr vert="horz" wrap="square" lIns="0" tIns="15240" rIns="0" bIns="0" rtlCol="0">
            <a:spAutoFit/>
          </a:bodyPr>
          <a:lstStyle/>
          <a:p>
            <a:pPr algn="ctr">
              <a:spcBef>
                <a:spcPts val="120"/>
              </a:spcBef>
            </a:pPr>
            <a:r>
              <a:rPr lang="fr-FR" sz="800" b="1" spc="5">
                <a:solidFill>
                  <a:schemeClr val="bg1"/>
                </a:solidFill>
                <a:latin typeface="Roboto"/>
                <a:cs typeface="Roboto"/>
              </a:rPr>
              <a:t>12+ </a:t>
            </a:r>
          </a:p>
          <a:p>
            <a:pPr algn="ctr">
              <a:spcBef>
                <a:spcPts val="120"/>
              </a:spcBef>
            </a:pPr>
            <a:r>
              <a:rPr lang="sq-AL" sz="800" b="1" spc="5">
                <a:solidFill>
                  <a:schemeClr val="bg1"/>
                </a:solidFill>
                <a:latin typeface="Roboto"/>
                <a:cs typeface="Roboto"/>
              </a:rPr>
              <a:t>fëmijë</a:t>
            </a:r>
            <a:endParaRPr lang="fr-FR" sz="800" b="1" spc="5">
              <a:solidFill>
                <a:schemeClr val="bg1"/>
              </a:solidFill>
              <a:latin typeface="Roboto"/>
              <a:cs typeface="Roboto"/>
            </a:endParaRPr>
          </a:p>
        </p:txBody>
      </p:sp>
      <p:sp>
        <p:nvSpPr>
          <p:cNvPr id="152" name="object 51">
            <a:extLst>
              <a:ext uri="{FF2B5EF4-FFF2-40B4-BE49-F238E27FC236}">
                <a16:creationId xmlns:a16="http://schemas.microsoft.com/office/drawing/2014/main" id="{D78B282C-1A29-4317-8068-F772E6158816}"/>
              </a:ext>
            </a:extLst>
          </p:cNvPr>
          <p:cNvSpPr/>
          <p:nvPr/>
        </p:nvSpPr>
        <p:spPr>
          <a:xfrm>
            <a:off x="3445204" y="1778607"/>
            <a:ext cx="825299" cy="806893"/>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pic>
        <p:nvPicPr>
          <p:cNvPr id="156" name="Picture 7" descr="C:\Users\PC\Desktop\CAROLINE\Pictogrammes - Seenk 2017\ORANGE\PICTOGRAMMES-orange-01.png">
            <a:extLst>
              <a:ext uri="{FF2B5EF4-FFF2-40B4-BE49-F238E27FC236}">
                <a16:creationId xmlns:a16="http://schemas.microsoft.com/office/drawing/2014/main" id="{3B2B3B76-CA27-41F4-9C50-5797A1421D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0011" y="1577816"/>
            <a:ext cx="1065146" cy="104256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58" descr="A picture containing drawing&#10;&#10;Description automatically generated">
            <a:extLst>
              <a:ext uri="{FF2B5EF4-FFF2-40B4-BE49-F238E27FC236}">
                <a16:creationId xmlns:a16="http://schemas.microsoft.com/office/drawing/2014/main" id="{8E894F9C-2788-4F8F-97E4-F3A5D9EA7272}"/>
              </a:ext>
            </a:extLst>
          </p:cNvPr>
          <p:cNvPicPr>
            <a:picLocks noChangeAspect="1"/>
          </p:cNvPicPr>
          <p:nvPr/>
        </p:nvPicPr>
        <p:blipFill>
          <a:blip r:embed="rId7" cstate="print"/>
          <a:stretch>
            <a:fillRect/>
          </a:stretch>
        </p:blipFill>
        <p:spPr>
          <a:xfrm>
            <a:off x="6248485" y="1745446"/>
            <a:ext cx="655902" cy="655902"/>
          </a:xfrm>
          <a:prstGeom prst="rect">
            <a:avLst/>
          </a:prstGeom>
        </p:spPr>
      </p:pic>
      <p:sp>
        <p:nvSpPr>
          <p:cNvPr id="155" name="object 50">
            <a:extLst>
              <a:ext uri="{FF2B5EF4-FFF2-40B4-BE49-F238E27FC236}">
                <a16:creationId xmlns:a16="http://schemas.microsoft.com/office/drawing/2014/main" id="{2EF695FE-1969-4D5F-B354-70C26E70B21F}"/>
              </a:ext>
            </a:extLst>
          </p:cNvPr>
          <p:cNvSpPr txBox="1"/>
          <p:nvPr/>
        </p:nvSpPr>
        <p:spPr>
          <a:xfrm>
            <a:off x="3461960" y="2369197"/>
            <a:ext cx="827500" cy="98745"/>
          </a:xfrm>
          <a:prstGeom prst="rect">
            <a:avLst/>
          </a:prstGeom>
        </p:spPr>
        <p:txBody>
          <a:bodyPr vert="horz" wrap="square" lIns="0" tIns="15240" rIns="0" bIns="0" rtlCol="0" anchor="t">
            <a:spAutoFit/>
          </a:bodyPr>
          <a:lstStyle/>
          <a:p>
            <a:pPr algn="ctr">
              <a:lnSpc>
                <a:spcPts val="615"/>
              </a:lnSpc>
            </a:pPr>
            <a:r>
              <a:rPr lang="fr-FR" sz="800" b="1" spc="5">
                <a:solidFill>
                  <a:schemeClr val="bg1"/>
                </a:solidFill>
                <a:latin typeface="Roboto"/>
                <a:cs typeface="Roboto"/>
              </a:rPr>
              <a:t>20-30 min</a:t>
            </a:r>
            <a:endParaRPr lang="fr-FR" sz="800" b="1">
              <a:solidFill>
                <a:schemeClr val="bg1"/>
              </a:solidFill>
              <a:latin typeface="Roboto"/>
              <a:ea typeface="Roboto"/>
              <a:cs typeface="Roboto"/>
            </a:endParaRPr>
          </a:p>
        </p:txBody>
      </p:sp>
      <p:sp>
        <p:nvSpPr>
          <p:cNvPr id="2" name="ZoneTexte 1">
            <a:extLst>
              <a:ext uri="{FF2B5EF4-FFF2-40B4-BE49-F238E27FC236}">
                <a16:creationId xmlns:a16="http://schemas.microsoft.com/office/drawing/2014/main" id="{4848B929-358B-480D-9392-792DA511C2F5}"/>
              </a:ext>
            </a:extLst>
          </p:cNvPr>
          <p:cNvSpPr txBox="1"/>
          <p:nvPr/>
        </p:nvSpPr>
        <p:spPr>
          <a:xfrm>
            <a:off x="249442" y="9743608"/>
            <a:ext cx="6968041" cy="769441"/>
          </a:xfrm>
          <a:prstGeom prst="rect">
            <a:avLst/>
          </a:prstGeom>
          <a:solidFill>
            <a:srgbClr val="FF461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100" b="1">
                <a:solidFill>
                  <a:schemeClr val="bg1"/>
                </a:solidFill>
                <a:latin typeface="Roboto"/>
              </a:rPr>
              <a:t>VARIA</a:t>
            </a:r>
            <a:r>
              <a:rPr lang="sq-AL" sz="1100" b="1">
                <a:solidFill>
                  <a:schemeClr val="bg1"/>
                </a:solidFill>
                <a:latin typeface="Roboto"/>
              </a:rPr>
              <a:t>CIONE</a:t>
            </a:r>
            <a:endParaRPr lang="en-GB" sz="1100" b="1">
              <a:solidFill>
                <a:schemeClr val="bg1"/>
              </a:solidFill>
              <a:latin typeface="Roboto"/>
              <a:ea typeface="Roboto"/>
            </a:endParaRPr>
          </a:p>
          <a:p>
            <a:pPr marL="171450" indent="-171450" algn="just">
              <a:buFont typeface="Arial,Sans-Serif"/>
              <a:buChar char="•"/>
            </a:pPr>
            <a:r>
              <a:rPr lang="sq-AL" sz="1100">
                <a:solidFill>
                  <a:schemeClr val="bg1"/>
                </a:solidFill>
                <a:latin typeface="Roboto"/>
              </a:rPr>
              <a:t>Ndryshoni numrin e rrathëve për secilin ekip.</a:t>
            </a:r>
            <a:r>
              <a:rPr lang="en-GB" sz="1100">
                <a:solidFill>
                  <a:schemeClr val="bg1"/>
                </a:solidFill>
                <a:latin typeface="Roboto"/>
              </a:rPr>
              <a:t> </a:t>
            </a:r>
            <a:endParaRPr lang="en-GB" sz="1100">
              <a:solidFill>
                <a:schemeClr val="bg1"/>
              </a:solidFill>
              <a:latin typeface="Roboto"/>
              <a:ea typeface="Roboto"/>
            </a:endParaRPr>
          </a:p>
          <a:p>
            <a:pPr marL="171450" indent="-171450" algn="just">
              <a:buFont typeface="Arial,Sans-Serif"/>
              <a:buChar char="•"/>
            </a:pPr>
            <a:r>
              <a:rPr lang="sq-AL" sz="1100">
                <a:solidFill>
                  <a:schemeClr val="bg1"/>
                </a:solidFill>
                <a:latin typeface="Roboto"/>
              </a:rPr>
              <a:t>Ndryshoni mënyrën e vendosjes së rrathëve në fushë.</a:t>
            </a:r>
            <a:endParaRPr lang="en-GB" sz="1100">
              <a:solidFill>
                <a:schemeClr val="bg1"/>
              </a:solidFill>
              <a:latin typeface="Roboto"/>
              <a:ea typeface="Roboto"/>
            </a:endParaRPr>
          </a:p>
          <a:p>
            <a:pPr marL="171450" indent="-171450" algn="just">
              <a:buFont typeface="Arial,Sans-Serif"/>
              <a:buChar char="•"/>
            </a:pPr>
            <a:r>
              <a:rPr lang="sq-AL" sz="1100">
                <a:solidFill>
                  <a:schemeClr val="bg1"/>
                </a:solidFill>
                <a:latin typeface="Roboto"/>
              </a:rPr>
              <a:t>Ndryshoni mënyrën e kryerjes së pasimeve</a:t>
            </a:r>
            <a:r>
              <a:rPr lang="en-GB" sz="1100">
                <a:solidFill>
                  <a:schemeClr val="bg1"/>
                </a:solidFill>
                <a:latin typeface="Roboto"/>
              </a:rPr>
              <a:t> (</a:t>
            </a:r>
            <a:r>
              <a:rPr lang="sq-AL" sz="1100" i="1">
                <a:solidFill>
                  <a:schemeClr val="bg1"/>
                </a:solidFill>
                <a:latin typeface="Roboto"/>
              </a:rPr>
              <a:t>p.sh</a:t>
            </a:r>
            <a:r>
              <a:rPr lang="en-GB" sz="1100" i="1">
                <a:solidFill>
                  <a:schemeClr val="bg1"/>
                </a:solidFill>
                <a:latin typeface="Roboto"/>
              </a:rPr>
              <a:t>. </a:t>
            </a:r>
            <a:r>
              <a:rPr lang="sq-AL" sz="1100" i="1">
                <a:solidFill>
                  <a:schemeClr val="bg1"/>
                </a:solidFill>
                <a:latin typeface="Roboto"/>
              </a:rPr>
              <a:t>ndalohet pasimi</a:t>
            </a:r>
            <a:r>
              <a:rPr lang="sq-AL" sz="1100">
                <a:solidFill>
                  <a:schemeClr val="bg1"/>
                </a:solidFill>
                <a:latin typeface="Roboto"/>
              </a:rPr>
              <a:t> </a:t>
            </a:r>
            <a:r>
              <a:rPr lang="sq-AL" sz="1100" i="1">
                <a:solidFill>
                  <a:schemeClr val="bg1"/>
                </a:solidFill>
                <a:latin typeface="Roboto"/>
              </a:rPr>
              <a:t>mbi ije/kërdhokulla).</a:t>
            </a:r>
            <a:endParaRPr lang="en-GB" sz="1100" i="1">
              <a:solidFill>
                <a:schemeClr val="bg1"/>
              </a:solidFill>
              <a:latin typeface="Roboto"/>
              <a:ea typeface="Roboto"/>
            </a:endParaRPr>
          </a:p>
        </p:txBody>
      </p:sp>
      <p:grpSp>
        <p:nvGrpSpPr>
          <p:cNvPr id="98" name="Groupe 97">
            <a:extLst>
              <a:ext uri="{FF2B5EF4-FFF2-40B4-BE49-F238E27FC236}">
                <a16:creationId xmlns:a16="http://schemas.microsoft.com/office/drawing/2014/main" id="{FBA7310E-05CC-48EB-B2FD-7FF035853D79}"/>
              </a:ext>
            </a:extLst>
          </p:cNvPr>
          <p:cNvGrpSpPr/>
          <p:nvPr/>
        </p:nvGrpSpPr>
        <p:grpSpPr>
          <a:xfrm>
            <a:off x="5275560" y="1716495"/>
            <a:ext cx="806537" cy="866007"/>
            <a:chOff x="5388304" y="1574571"/>
            <a:chExt cx="806537" cy="866007"/>
          </a:xfrm>
        </p:grpSpPr>
        <p:sp>
          <p:nvSpPr>
            <p:cNvPr id="99" name="object 51">
              <a:extLst>
                <a:ext uri="{FF2B5EF4-FFF2-40B4-BE49-F238E27FC236}">
                  <a16:creationId xmlns:a16="http://schemas.microsoft.com/office/drawing/2014/main" id="{520A86B2-E4C8-4C33-A0E8-F4E5490F058C}"/>
                </a:ext>
              </a:extLst>
            </p:cNvPr>
            <p:cNvSpPr/>
            <p:nvPr/>
          </p:nvSpPr>
          <p:spPr>
            <a:xfrm>
              <a:off x="5388304" y="1638198"/>
              <a:ext cx="806537" cy="80238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pic>
          <p:nvPicPr>
            <p:cNvPr id="101" name="Picture 9" descr="C:\Users\PC\Desktop\CAROLINE\Pictogrammes - Seenk 2017\ORANGE\PICTOGRAMMES-orange-03.png">
              <a:extLst>
                <a:ext uri="{FF2B5EF4-FFF2-40B4-BE49-F238E27FC236}">
                  <a16:creationId xmlns:a16="http://schemas.microsoft.com/office/drawing/2014/main" id="{7A890987-4E16-4FD5-98E3-9F226E04AC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1463" y="1574571"/>
              <a:ext cx="653638" cy="771271"/>
            </a:xfrm>
            <a:prstGeom prst="rect">
              <a:avLst/>
            </a:prstGeom>
            <a:noFill/>
            <a:extLst>
              <a:ext uri="{909E8E84-426E-40DD-AFC4-6F175D3DCCD1}">
                <a14:hiddenFill xmlns:a14="http://schemas.microsoft.com/office/drawing/2010/main">
                  <a:solidFill>
                    <a:srgbClr val="FFFFFF"/>
                  </a:solidFill>
                </a14:hiddenFill>
              </a:ext>
            </a:extLst>
          </p:spPr>
        </p:pic>
        <p:sp>
          <p:nvSpPr>
            <p:cNvPr id="100" name="object 61">
              <a:extLst>
                <a:ext uri="{FF2B5EF4-FFF2-40B4-BE49-F238E27FC236}">
                  <a16:creationId xmlns:a16="http://schemas.microsoft.com/office/drawing/2014/main" id="{3BF609D3-8B20-497E-9FD9-582AD43E243E}"/>
                </a:ext>
              </a:extLst>
            </p:cNvPr>
            <p:cNvSpPr txBox="1"/>
            <p:nvPr/>
          </p:nvSpPr>
          <p:spPr>
            <a:xfrm>
              <a:off x="5473526" y="2175692"/>
              <a:ext cx="658671" cy="138499"/>
            </a:xfrm>
            <a:prstGeom prst="rect">
              <a:avLst/>
            </a:prstGeom>
          </p:spPr>
          <p:txBody>
            <a:bodyPr vert="horz" wrap="square" lIns="0" tIns="15240" rIns="0" bIns="0" rtlCol="0">
              <a:spAutoFit/>
            </a:bodyPr>
            <a:lstStyle/>
            <a:p>
              <a:pPr algn="ctr">
                <a:spcBef>
                  <a:spcPts val="120"/>
                </a:spcBef>
              </a:pPr>
              <a:r>
                <a:rPr lang="fr-FR" sz="800" b="1" spc="5">
                  <a:solidFill>
                    <a:schemeClr val="bg1"/>
                  </a:solidFill>
                  <a:latin typeface="Roboto"/>
                  <a:cs typeface="Roboto"/>
                </a:rPr>
                <a:t>8-12 </a:t>
              </a:r>
              <a:r>
                <a:rPr lang="sq-AL" sz="800" b="1" spc="5">
                  <a:solidFill>
                    <a:schemeClr val="bg1"/>
                  </a:solidFill>
                  <a:latin typeface="Roboto"/>
                  <a:cs typeface="Roboto"/>
                </a:rPr>
                <a:t>vjeç</a:t>
              </a:r>
              <a:endParaRPr lang="fr-FR" sz="800" b="1" spc="5">
                <a:solidFill>
                  <a:schemeClr val="bg1"/>
                </a:solidFill>
                <a:latin typeface="Roboto"/>
                <a:cs typeface="Roboto"/>
              </a:endParaRPr>
            </a:p>
          </p:txBody>
        </p:sp>
        <p:sp>
          <p:nvSpPr>
            <p:cNvPr id="102" name="ZoneTexte 101">
              <a:extLst>
                <a:ext uri="{FF2B5EF4-FFF2-40B4-BE49-F238E27FC236}">
                  <a16:creationId xmlns:a16="http://schemas.microsoft.com/office/drawing/2014/main" id="{A73CFA7A-D9E8-4108-8E01-F5ED7A4F20F0}"/>
                </a:ext>
              </a:extLst>
            </p:cNvPr>
            <p:cNvSpPr txBox="1"/>
            <p:nvPr/>
          </p:nvSpPr>
          <p:spPr>
            <a:xfrm>
              <a:off x="5706606" y="1927737"/>
              <a:ext cx="163351" cy="138499"/>
            </a:xfrm>
            <a:prstGeom prst="rect">
              <a:avLst/>
            </a:prstGeom>
            <a:solidFill>
              <a:srgbClr val="FFB5A2"/>
            </a:solidFill>
          </p:spPr>
          <p:txBody>
            <a:bodyPr wrap="square" lIns="0" tIns="0" rIns="0" bIns="0" rtlCol="0">
              <a:spAutoFit/>
            </a:bodyPr>
            <a:lstStyle/>
            <a:p>
              <a:r>
                <a:rPr lang="fr-FR" sz="700" b="1">
                  <a:solidFill>
                    <a:srgbClr val="EA5B0C"/>
                  </a:solidFill>
                </a:rPr>
                <a:t>8-12</a:t>
              </a:r>
            </a:p>
            <a:p>
              <a:endParaRPr lang="fr-FR" sz="200" b="1">
                <a:solidFill>
                  <a:srgbClr val="EA5B0C"/>
                </a:solidFill>
              </a:endParaRPr>
            </a:p>
          </p:txBody>
        </p:sp>
      </p:grpSp>
      <p:sp>
        <p:nvSpPr>
          <p:cNvPr id="13" name="object 21">
            <a:extLst>
              <a:ext uri="{FF2B5EF4-FFF2-40B4-BE49-F238E27FC236}">
                <a16:creationId xmlns:a16="http://schemas.microsoft.com/office/drawing/2014/main" id="{D649C12E-4E91-40C6-88CE-2DCFAA03E8E1}"/>
              </a:ext>
            </a:extLst>
          </p:cNvPr>
          <p:cNvSpPr txBox="1"/>
          <p:nvPr/>
        </p:nvSpPr>
        <p:spPr>
          <a:xfrm>
            <a:off x="2042309" y="796696"/>
            <a:ext cx="3260423" cy="533479"/>
          </a:xfrm>
          <a:prstGeom prst="rect">
            <a:avLst/>
          </a:prstGeom>
          <a:ln w="6350">
            <a:solidFill>
              <a:srgbClr val="FF4616"/>
            </a:solidFill>
          </a:ln>
        </p:spPr>
        <p:txBody>
          <a:bodyPr vert="horz" wrap="square" lIns="0" tIns="0" rIns="0" bIns="0" rtlCol="0" anchor="ctr" anchorCtr="0">
            <a:spAutoFit/>
          </a:bodyPr>
          <a:lstStyle/>
          <a:p>
            <a:pPr marL="93985" algn="ctr">
              <a:spcBef>
                <a:spcPts val="365"/>
              </a:spcBef>
            </a:pPr>
            <a:endParaRPr lang="fr-FR" sz="600" b="1" spc="-6">
              <a:solidFill>
                <a:srgbClr val="F26A36"/>
              </a:solidFill>
              <a:latin typeface="Roboto"/>
              <a:cs typeface="Roboto"/>
            </a:endParaRPr>
          </a:p>
          <a:p>
            <a:pPr algn="ctr">
              <a:spcBef>
                <a:spcPts val="365"/>
              </a:spcBef>
            </a:pPr>
            <a:r>
              <a:rPr lang="sq-AL" sz="1600" b="1" spc="-6">
                <a:solidFill>
                  <a:srgbClr val="FF4616"/>
                </a:solidFill>
                <a:latin typeface="Roboto"/>
                <a:cs typeface="Roboto"/>
              </a:rPr>
              <a:t>Bëje</a:t>
            </a:r>
            <a:r>
              <a:rPr lang="fr-FR" sz="1600" b="1" spc="-6">
                <a:solidFill>
                  <a:srgbClr val="FF4616"/>
                </a:solidFill>
                <a:latin typeface="Roboto"/>
                <a:cs typeface="Roboto"/>
              </a:rPr>
              <a:t> a</a:t>
            </a:r>
            <a:r>
              <a:rPr lang="sq-AL" sz="1600" b="1" spc="-6">
                <a:solidFill>
                  <a:srgbClr val="FF4616"/>
                </a:solidFill>
                <a:latin typeface="Roboto"/>
                <a:cs typeface="Roboto"/>
              </a:rPr>
              <a:t>ftësinë</a:t>
            </a:r>
            <a:r>
              <a:rPr lang="fr-FR" sz="1600" b="1" spc="-6">
                <a:solidFill>
                  <a:srgbClr val="FF4616"/>
                </a:solidFill>
                <a:latin typeface="Roboto"/>
                <a:cs typeface="Roboto"/>
              </a:rPr>
              <a:t> </a:t>
            </a:r>
            <a:r>
              <a:rPr lang="sq-AL" sz="1600" b="1" spc="-6">
                <a:solidFill>
                  <a:srgbClr val="FF4616"/>
                </a:solidFill>
                <a:latin typeface="Roboto"/>
                <a:cs typeface="Roboto"/>
              </a:rPr>
              <a:t>sërish</a:t>
            </a:r>
            <a:r>
              <a:rPr lang="fr-FR" sz="1600" b="1" spc="-6">
                <a:solidFill>
                  <a:srgbClr val="FF4616"/>
                </a:solidFill>
                <a:latin typeface="Roboto"/>
                <a:cs typeface="Roboto"/>
              </a:rPr>
              <a:t> </a:t>
            </a:r>
            <a:r>
              <a:rPr lang="sq-AL" sz="1600" b="1" spc="-6">
                <a:solidFill>
                  <a:srgbClr val="FF4616"/>
                </a:solidFill>
                <a:latin typeface="Roboto"/>
                <a:cs typeface="Roboto"/>
              </a:rPr>
              <a:t>madhështore</a:t>
            </a:r>
            <a:endParaRPr lang="fr-FR" sz="1600" b="1" spc="-6">
              <a:solidFill>
                <a:srgbClr val="FF4616"/>
              </a:solidFill>
              <a:latin typeface="Roboto"/>
              <a:cs typeface="Roboto"/>
            </a:endParaRPr>
          </a:p>
          <a:p>
            <a:pPr marL="93985" algn="ctr">
              <a:spcBef>
                <a:spcPts val="365"/>
              </a:spcBef>
            </a:pPr>
            <a:endParaRPr sz="600">
              <a:solidFill>
                <a:srgbClr val="F26A36"/>
              </a:solidFill>
              <a:latin typeface="Roboto"/>
              <a:cs typeface="Roboto"/>
            </a:endParaRPr>
          </a:p>
        </p:txBody>
      </p:sp>
      <p:sp>
        <p:nvSpPr>
          <p:cNvPr id="15" name="object 7">
            <a:extLst>
              <a:ext uri="{FF2B5EF4-FFF2-40B4-BE49-F238E27FC236}">
                <a16:creationId xmlns:a16="http://schemas.microsoft.com/office/drawing/2014/main" id="{AB61E184-A313-4AA9-BA62-27072F67AA17}"/>
              </a:ext>
            </a:extLst>
          </p:cNvPr>
          <p:cNvSpPr/>
          <p:nvPr/>
        </p:nvSpPr>
        <p:spPr>
          <a:xfrm>
            <a:off x="0" y="-1669"/>
            <a:ext cx="7556500" cy="88901"/>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2000"/>
          </a:p>
        </p:txBody>
      </p:sp>
      <p:pic>
        <p:nvPicPr>
          <p:cNvPr id="17" name="Image 16">
            <a:extLst>
              <a:ext uri="{FF2B5EF4-FFF2-40B4-BE49-F238E27FC236}">
                <a16:creationId xmlns:a16="http://schemas.microsoft.com/office/drawing/2014/main" id="{B2148D72-4EDE-48CE-8B83-221BB3290F7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25696"/>
          <a:stretch/>
        </p:blipFill>
        <p:spPr>
          <a:xfrm>
            <a:off x="5363892" y="249934"/>
            <a:ext cx="2065674" cy="570729"/>
          </a:xfrm>
          <a:prstGeom prst="rect">
            <a:avLst/>
          </a:prstGeom>
        </p:spPr>
      </p:pic>
      <p:pic>
        <p:nvPicPr>
          <p:cNvPr id="19" name="Image 18">
            <a:extLst>
              <a:ext uri="{FF2B5EF4-FFF2-40B4-BE49-F238E27FC236}">
                <a16:creationId xmlns:a16="http://schemas.microsoft.com/office/drawing/2014/main" id="{0694F7D3-94ED-470D-96D3-D8F7A4EA0EE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sp>
        <p:nvSpPr>
          <p:cNvPr id="83" name="object 44">
            <a:extLst>
              <a:ext uri="{FF2B5EF4-FFF2-40B4-BE49-F238E27FC236}">
                <a16:creationId xmlns:a16="http://schemas.microsoft.com/office/drawing/2014/main" id="{B58B5D3A-504B-624B-A966-F6A7FFE2203C}"/>
              </a:ext>
            </a:extLst>
          </p:cNvPr>
          <p:cNvSpPr/>
          <p:nvPr/>
        </p:nvSpPr>
        <p:spPr>
          <a:xfrm>
            <a:off x="303190" y="3430519"/>
            <a:ext cx="379676" cy="382905"/>
          </a:xfrm>
          <a:custGeom>
            <a:avLst/>
            <a:gdLst/>
            <a:ahLst/>
            <a:cxnLst/>
            <a:rect l="l" t="t" r="r" b="b"/>
            <a:pathLst>
              <a:path w="377825" h="382904">
                <a:moveTo>
                  <a:pt x="188772" y="0"/>
                </a:moveTo>
                <a:lnTo>
                  <a:pt x="145489" y="5051"/>
                </a:lnTo>
                <a:lnTo>
                  <a:pt x="105756" y="19441"/>
                </a:lnTo>
                <a:lnTo>
                  <a:pt x="70705" y="42021"/>
                </a:lnTo>
                <a:lnTo>
                  <a:pt x="41471" y="71644"/>
                </a:lnTo>
                <a:lnTo>
                  <a:pt x="19187" y="107161"/>
                </a:lnTo>
                <a:lnTo>
                  <a:pt x="4985" y="147425"/>
                </a:lnTo>
                <a:lnTo>
                  <a:pt x="0" y="191287"/>
                </a:lnTo>
                <a:lnTo>
                  <a:pt x="4985" y="235149"/>
                </a:lnTo>
                <a:lnTo>
                  <a:pt x="19187" y="275413"/>
                </a:lnTo>
                <a:lnTo>
                  <a:pt x="41471" y="310930"/>
                </a:lnTo>
                <a:lnTo>
                  <a:pt x="70705" y="340553"/>
                </a:lnTo>
                <a:lnTo>
                  <a:pt x="105756" y="363133"/>
                </a:lnTo>
                <a:lnTo>
                  <a:pt x="145489" y="377523"/>
                </a:lnTo>
                <a:lnTo>
                  <a:pt x="188772" y="382574"/>
                </a:lnTo>
                <a:lnTo>
                  <a:pt x="232056" y="377523"/>
                </a:lnTo>
                <a:lnTo>
                  <a:pt x="271789" y="363133"/>
                </a:lnTo>
                <a:lnTo>
                  <a:pt x="306839" y="340553"/>
                </a:lnTo>
                <a:lnTo>
                  <a:pt x="336073" y="310930"/>
                </a:lnTo>
                <a:lnTo>
                  <a:pt x="358358" y="275413"/>
                </a:lnTo>
                <a:lnTo>
                  <a:pt x="372559" y="235149"/>
                </a:lnTo>
                <a:lnTo>
                  <a:pt x="377545" y="191287"/>
                </a:lnTo>
                <a:lnTo>
                  <a:pt x="372559" y="147425"/>
                </a:lnTo>
                <a:lnTo>
                  <a:pt x="358358" y="107161"/>
                </a:lnTo>
                <a:lnTo>
                  <a:pt x="336073" y="71644"/>
                </a:lnTo>
                <a:lnTo>
                  <a:pt x="306839" y="42021"/>
                </a:lnTo>
                <a:lnTo>
                  <a:pt x="271789" y="19441"/>
                </a:lnTo>
                <a:lnTo>
                  <a:pt x="232056" y="5051"/>
                </a:lnTo>
                <a:lnTo>
                  <a:pt x="188772" y="0"/>
                </a:lnTo>
                <a:close/>
              </a:path>
            </a:pathLst>
          </a:custGeom>
          <a:solidFill>
            <a:srgbClr val="FFFFFF"/>
          </a:solidFill>
        </p:spPr>
        <p:txBody>
          <a:bodyPr wrap="square" lIns="0" tIns="0" rIns="0" bIns="0" rtlCol="0"/>
          <a:lstStyle/>
          <a:p>
            <a:endParaRPr/>
          </a:p>
        </p:txBody>
      </p:sp>
      <p:sp>
        <p:nvSpPr>
          <p:cNvPr id="84" name="object 45">
            <a:extLst>
              <a:ext uri="{FF2B5EF4-FFF2-40B4-BE49-F238E27FC236}">
                <a16:creationId xmlns:a16="http://schemas.microsoft.com/office/drawing/2014/main" id="{07B81EB1-024E-904E-8F71-D4BA7DB0241C}"/>
              </a:ext>
            </a:extLst>
          </p:cNvPr>
          <p:cNvSpPr/>
          <p:nvPr/>
        </p:nvSpPr>
        <p:spPr>
          <a:xfrm>
            <a:off x="303190" y="3430519"/>
            <a:ext cx="379676" cy="382905"/>
          </a:xfrm>
          <a:custGeom>
            <a:avLst/>
            <a:gdLst/>
            <a:ahLst/>
            <a:cxnLst/>
            <a:rect l="l" t="t" r="r" b="b"/>
            <a:pathLst>
              <a:path w="377825" h="382904">
                <a:moveTo>
                  <a:pt x="377545" y="191287"/>
                </a:moveTo>
                <a:lnTo>
                  <a:pt x="372559" y="235149"/>
                </a:lnTo>
                <a:lnTo>
                  <a:pt x="358358" y="275413"/>
                </a:lnTo>
                <a:lnTo>
                  <a:pt x="336073" y="310930"/>
                </a:lnTo>
                <a:lnTo>
                  <a:pt x="306839" y="340553"/>
                </a:lnTo>
                <a:lnTo>
                  <a:pt x="271789" y="363133"/>
                </a:lnTo>
                <a:lnTo>
                  <a:pt x="232056" y="377523"/>
                </a:lnTo>
                <a:lnTo>
                  <a:pt x="188772" y="382574"/>
                </a:lnTo>
                <a:lnTo>
                  <a:pt x="145489" y="377523"/>
                </a:lnTo>
                <a:lnTo>
                  <a:pt x="105756" y="363133"/>
                </a:lnTo>
                <a:lnTo>
                  <a:pt x="70705" y="340553"/>
                </a:lnTo>
                <a:lnTo>
                  <a:pt x="41471" y="310930"/>
                </a:lnTo>
                <a:lnTo>
                  <a:pt x="19187" y="275413"/>
                </a:lnTo>
                <a:lnTo>
                  <a:pt x="4985" y="235149"/>
                </a:lnTo>
                <a:lnTo>
                  <a:pt x="0" y="191287"/>
                </a:lnTo>
                <a:lnTo>
                  <a:pt x="4985" y="147425"/>
                </a:lnTo>
                <a:lnTo>
                  <a:pt x="19187" y="107161"/>
                </a:lnTo>
                <a:lnTo>
                  <a:pt x="41471" y="71644"/>
                </a:lnTo>
                <a:lnTo>
                  <a:pt x="70705" y="42021"/>
                </a:lnTo>
                <a:lnTo>
                  <a:pt x="105756" y="19441"/>
                </a:lnTo>
                <a:lnTo>
                  <a:pt x="145489" y="5051"/>
                </a:lnTo>
                <a:lnTo>
                  <a:pt x="188772" y="0"/>
                </a:lnTo>
                <a:lnTo>
                  <a:pt x="232056" y="5051"/>
                </a:lnTo>
                <a:lnTo>
                  <a:pt x="271789" y="19441"/>
                </a:lnTo>
                <a:lnTo>
                  <a:pt x="306839" y="42021"/>
                </a:lnTo>
                <a:lnTo>
                  <a:pt x="336073" y="71644"/>
                </a:lnTo>
                <a:lnTo>
                  <a:pt x="358358" y="107161"/>
                </a:lnTo>
                <a:lnTo>
                  <a:pt x="372559" y="147425"/>
                </a:lnTo>
                <a:lnTo>
                  <a:pt x="377545" y="191287"/>
                </a:lnTo>
                <a:close/>
              </a:path>
            </a:pathLst>
          </a:custGeom>
          <a:ln w="8928">
            <a:solidFill>
              <a:srgbClr val="EB5F2B"/>
            </a:solidFill>
          </a:ln>
        </p:spPr>
        <p:txBody>
          <a:bodyPr wrap="square" lIns="0" tIns="0" rIns="0" bIns="0" rtlCol="0"/>
          <a:lstStyle/>
          <a:p>
            <a:endParaRPr/>
          </a:p>
        </p:txBody>
      </p:sp>
      <p:sp>
        <p:nvSpPr>
          <p:cNvPr id="85" name="object 46">
            <a:extLst>
              <a:ext uri="{FF2B5EF4-FFF2-40B4-BE49-F238E27FC236}">
                <a16:creationId xmlns:a16="http://schemas.microsoft.com/office/drawing/2014/main" id="{FFFDFD84-F0B2-D646-A207-5B05DE6B4956}"/>
              </a:ext>
            </a:extLst>
          </p:cNvPr>
          <p:cNvSpPr/>
          <p:nvPr/>
        </p:nvSpPr>
        <p:spPr>
          <a:xfrm>
            <a:off x="395358" y="3511398"/>
            <a:ext cx="195046" cy="220806"/>
          </a:xfrm>
          <a:prstGeom prst="rect">
            <a:avLst/>
          </a:prstGeom>
          <a:blipFill>
            <a:blip r:embed="rId11" cstate="print"/>
            <a:stretch>
              <a:fillRect/>
            </a:stretch>
          </a:blipFill>
        </p:spPr>
        <p:txBody>
          <a:bodyPr wrap="square" lIns="0" tIns="0" rIns="0" bIns="0" rtlCol="0"/>
          <a:lstStyle/>
          <a:p>
            <a:endParaRPr/>
          </a:p>
        </p:txBody>
      </p:sp>
      <p:pic>
        <p:nvPicPr>
          <p:cNvPr id="4" name="Image 3" descr="Une image contenant jeu, boule&#10;&#10;Description générée automatiquement">
            <a:extLst>
              <a:ext uri="{FF2B5EF4-FFF2-40B4-BE49-F238E27FC236}">
                <a16:creationId xmlns:a16="http://schemas.microsoft.com/office/drawing/2014/main" id="{820540AD-7493-4918-AE30-B0BEF523DBCA}"/>
              </a:ext>
            </a:extLst>
          </p:cNvPr>
          <p:cNvPicPr>
            <a:picLocks noChangeAspect="1"/>
          </p:cNvPicPr>
          <p:nvPr/>
        </p:nvPicPr>
        <p:blipFill>
          <a:blip r:embed="rId12" cstate="print"/>
          <a:stretch>
            <a:fillRect/>
          </a:stretch>
        </p:blipFill>
        <p:spPr>
          <a:xfrm>
            <a:off x="360970" y="1963596"/>
            <a:ext cx="473219" cy="473219"/>
          </a:xfrm>
          <a:prstGeom prst="rect">
            <a:avLst/>
          </a:prstGeom>
        </p:spPr>
      </p:pic>
      <p:pic>
        <p:nvPicPr>
          <p:cNvPr id="5" name="Image 4" descr="Une image contenant lumière&#10;&#10;Description générée automatiquement">
            <a:extLst>
              <a:ext uri="{FF2B5EF4-FFF2-40B4-BE49-F238E27FC236}">
                <a16:creationId xmlns:a16="http://schemas.microsoft.com/office/drawing/2014/main" id="{C2CFD6D6-1385-49A8-9DB5-52BE6B6495CC}"/>
              </a:ext>
            </a:extLst>
          </p:cNvPr>
          <p:cNvPicPr>
            <a:picLocks noChangeAspect="1"/>
          </p:cNvPicPr>
          <p:nvPr/>
        </p:nvPicPr>
        <p:blipFill>
          <a:blip r:embed="rId13" cstate="print"/>
          <a:stretch>
            <a:fillRect/>
          </a:stretch>
        </p:blipFill>
        <p:spPr>
          <a:xfrm>
            <a:off x="407740" y="2388327"/>
            <a:ext cx="379676" cy="379676"/>
          </a:xfrm>
          <a:prstGeom prst="rect">
            <a:avLst/>
          </a:prstGeom>
        </p:spPr>
      </p:pic>
      <p:sp>
        <p:nvSpPr>
          <p:cNvPr id="30" name="Rectangle 29">
            <a:extLst>
              <a:ext uri="{FF2B5EF4-FFF2-40B4-BE49-F238E27FC236}">
                <a16:creationId xmlns:a16="http://schemas.microsoft.com/office/drawing/2014/main" id="{08F42CC0-E1B4-4004-92F4-E03B0439EBE2}"/>
              </a:ext>
            </a:extLst>
          </p:cNvPr>
          <p:cNvSpPr/>
          <p:nvPr/>
        </p:nvSpPr>
        <p:spPr>
          <a:xfrm>
            <a:off x="255848" y="5919628"/>
            <a:ext cx="3215313" cy="1523494"/>
          </a:xfrm>
          <a:prstGeom prst="rect">
            <a:avLst/>
          </a:prstGeom>
        </p:spPr>
        <p:txBody>
          <a:bodyPr wrap="square" lIns="0" tIns="0" rIns="0" bIns="0" anchor="t">
            <a:spAutoFit/>
          </a:bodyPr>
          <a:lstStyle/>
          <a:p>
            <a:pPr>
              <a:spcBef>
                <a:spcPts val="600"/>
              </a:spcBef>
            </a:pPr>
            <a:r>
              <a:rPr lang="sq-AL" sz="1100" b="1">
                <a:solidFill>
                  <a:srgbClr val="FF4616"/>
                </a:solidFill>
                <a:latin typeface="Roboto"/>
                <a:cs typeface="Roboto"/>
              </a:rPr>
              <a:t>UDHËZIME</a:t>
            </a:r>
            <a:endParaRPr lang="en-GB" sz="1100">
              <a:latin typeface="Roboto"/>
              <a:ea typeface="Roboto"/>
              <a:cs typeface="Roboto"/>
            </a:endParaRPr>
          </a:p>
          <a:p>
            <a:pPr algn="just"/>
            <a:r>
              <a:rPr lang="sq-AL" sz="1100">
                <a:latin typeface="Roboto"/>
                <a:cs typeface="Roboto"/>
              </a:rPr>
              <a:t>Për të shënuar një pikë, duhet t'i bëhet një pasim një bashkëlojtari që qëndron brenda rrethit të ekipit të tyre me të dyja këmbët. Siç pasqyrohet në diagram, ekipi i theksuar shënon brenda rrathëve të theksuara dhe ekipi tjetër brenda rrathëve të tjerë. Lojtarët mund t’ua pasojnë bashkëlojtarëve të tyre për të arritur rrathët.</a:t>
            </a:r>
          </a:p>
          <a:p>
            <a:endParaRPr lang="sq-AL" sz="1100">
              <a:solidFill>
                <a:schemeClr val="tx1">
                  <a:lumMod val="95000"/>
                  <a:lumOff val="5000"/>
                </a:schemeClr>
              </a:solidFill>
              <a:latin typeface="Roboto"/>
              <a:ea typeface="Roboto"/>
              <a:cs typeface="Roboto"/>
            </a:endParaRPr>
          </a:p>
        </p:txBody>
      </p:sp>
      <p:pic>
        <p:nvPicPr>
          <p:cNvPr id="7" name="Image 6">
            <a:extLst>
              <a:ext uri="{FF2B5EF4-FFF2-40B4-BE49-F238E27FC236}">
                <a16:creationId xmlns:a16="http://schemas.microsoft.com/office/drawing/2014/main" id="{012AC26D-CCEF-4FC4-BF33-1CCE91FF7AE6}"/>
              </a:ext>
            </a:extLst>
          </p:cNvPr>
          <p:cNvPicPr>
            <a:picLocks noChangeAspect="1"/>
          </p:cNvPicPr>
          <p:nvPr/>
        </p:nvPicPr>
        <p:blipFill>
          <a:blip r:embed="rId14" cstate="print"/>
          <a:stretch>
            <a:fillRect/>
          </a:stretch>
        </p:blipFill>
        <p:spPr>
          <a:xfrm>
            <a:off x="219170" y="2526653"/>
            <a:ext cx="741574" cy="741574"/>
          </a:xfrm>
          <a:prstGeom prst="rect">
            <a:avLst/>
          </a:prstGeom>
        </p:spPr>
      </p:pic>
      <p:pic>
        <p:nvPicPr>
          <p:cNvPr id="3" name="Graphic 7" descr="Reclame met effen opvulling">
            <a:extLst>
              <a:ext uri="{FF2B5EF4-FFF2-40B4-BE49-F238E27FC236}">
                <a16:creationId xmlns:a16="http://schemas.microsoft.com/office/drawing/2014/main" id="{5ECBDD53-8026-481C-AD85-89C171C68C61}"/>
              </a:ext>
            </a:extLst>
          </p:cNvPr>
          <p:cNvPicPr>
            <a:picLocks noChangeAspect="1"/>
          </p:cNvPicPr>
          <p:nvPr/>
        </p:nvPicPr>
        <p:blipFill>
          <a:blip r:embed="rId15" cstate="print">
            <a:extLst>
              <a:ext uri="{96DAC541-7B7A-43D3-8B79-37D633B846F1}">
                <asvg:svgBlip xmlns:asvg="http://schemas.microsoft.com/office/drawing/2016/SVG/main" r:embed="rId16"/>
              </a:ext>
            </a:extLst>
          </a:blip>
          <a:stretch>
            <a:fillRect/>
          </a:stretch>
        </p:blipFill>
        <p:spPr>
          <a:xfrm>
            <a:off x="461546" y="3039122"/>
            <a:ext cx="258521" cy="266181"/>
          </a:xfrm>
          <a:prstGeom prst="rect">
            <a:avLst/>
          </a:prstGeom>
        </p:spPr>
      </p:pic>
      <p:sp>
        <p:nvSpPr>
          <p:cNvPr id="105" name="Rectangle 104">
            <a:extLst>
              <a:ext uri="{FF2B5EF4-FFF2-40B4-BE49-F238E27FC236}">
                <a16:creationId xmlns:a16="http://schemas.microsoft.com/office/drawing/2014/main" id="{CA5A9D88-EC7A-429D-BC85-7DEFF0271956}"/>
              </a:ext>
            </a:extLst>
          </p:cNvPr>
          <p:cNvSpPr/>
          <p:nvPr/>
        </p:nvSpPr>
        <p:spPr>
          <a:xfrm>
            <a:off x="5842204" y="7642504"/>
            <a:ext cx="944224" cy="9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a:extLst>
              <a:ext uri="{FF2B5EF4-FFF2-40B4-BE49-F238E27FC236}">
                <a16:creationId xmlns:a16="http://schemas.microsoft.com/office/drawing/2014/main" id="{03C6F940-4FF0-40D1-A36E-F4A23FFED921}"/>
              </a:ext>
            </a:extLst>
          </p:cNvPr>
          <p:cNvSpPr/>
          <p:nvPr/>
        </p:nvSpPr>
        <p:spPr>
          <a:xfrm>
            <a:off x="6868406" y="7642504"/>
            <a:ext cx="206035" cy="9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0" name="Image 8">
            <a:extLst>
              <a:ext uri="{FF2B5EF4-FFF2-40B4-BE49-F238E27FC236}">
                <a16:creationId xmlns:a16="http://schemas.microsoft.com/office/drawing/2014/main" id="{5FC99F0A-A8EA-4673-B98B-22EF0E1098F7}"/>
              </a:ext>
            </a:extLst>
          </p:cNvPr>
          <p:cNvPicPr>
            <a:picLocks noChangeAspect="1"/>
          </p:cNvPicPr>
          <p:nvPr/>
        </p:nvPicPr>
        <p:blipFill rotWithShape="1">
          <a:blip r:embed="rId17" cstate="print"/>
          <a:srcRect r="21295"/>
          <a:stretch/>
        </p:blipFill>
        <p:spPr>
          <a:xfrm>
            <a:off x="3627358" y="4184371"/>
            <a:ext cx="3352629" cy="2933222"/>
          </a:xfrm>
          <a:prstGeom prst="rect">
            <a:avLst/>
          </a:prstGeom>
        </p:spPr>
      </p:pic>
      <p:sp>
        <p:nvSpPr>
          <p:cNvPr id="111" name="Tekstvak 11">
            <a:extLst>
              <a:ext uri="{FF2B5EF4-FFF2-40B4-BE49-F238E27FC236}">
                <a16:creationId xmlns:a16="http://schemas.microsoft.com/office/drawing/2014/main" id="{918A3322-8C6A-43CB-8B0D-B6D7FC76C3A9}"/>
              </a:ext>
            </a:extLst>
          </p:cNvPr>
          <p:cNvSpPr txBox="1"/>
          <p:nvPr/>
        </p:nvSpPr>
        <p:spPr>
          <a:xfrm>
            <a:off x="6760509" y="5811240"/>
            <a:ext cx="734616" cy="7386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q-AL" sz="1050">
                <a:latin typeface="Roboto"/>
                <a:ea typeface="Roboto"/>
                <a:cs typeface="Calibri"/>
              </a:rPr>
              <a:t>Zona</a:t>
            </a:r>
            <a:r>
              <a:rPr lang="nl-NL" sz="1050">
                <a:latin typeface="Roboto"/>
                <a:ea typeface="Roboto"/>
                <a:cs typeface="Calibri"/>
              </a:rPr>
              <a:t> (pas</a:t>
            </a:r>
            <a:r>
              <a:rPr lang="sq-AL" sz="1050">
                <a:latin typeface="Roboto"/>
                <a:ea typeface="Roboto"/>
                <a:cs typeface="Calibri"/>
              </a:rPr>
              <a:t>imi/shënimi</a:t>
            </a:r>
            <a:r>
              <a:rPr lang="nl-NL" sz="1050">
                <a:latin typeface="Roboto"/>
                <a:ea typeface="Roboto"/>
                <a:cs typeface="Calibri"/>
              </a:rPr>
              <a:t>) </a:t>
            </a:r>
            <a:r>
              <a:rPr lang="sq-AL" sz="1050">
                <a:latin typeface="Roboto"/>
                <a:ea typeface="Roboto"/>
                <a:cs typeface="Calibri"/>
              </a:rPr>
              <a:t>anësore</a:t>
            </a:r>
            <a:r>
              <a:rPr lang="nl-NL" sz="1050">
                <a:latin typeface="Roboto"/>
                <a:ea typeface="Roboto"/>
                <a:cs typeface="Calibri"/>
              </a:rPr>
              <a:t> </a:t>
            </a:r>
            <a:endParaRPr lang="nl-NL" sz="1050">
              <a:cs typeface="Calibri"/>
            </a:endParaRPr>
          </a:p>
        </p:txBody>
      </p:sp>
      <p:sp>
        <p:nvSpPr>
          <p:cNvPr id="112" name="Tekstvak 91">
            <a:extLst>
              <a:ext uri="{FF2B5EF4-FFF2-40B4-BE49-F238E27FC236}">
                <a16:creationId xmlns:a16="http://schemas.microsoft.com/office/drawing/2014/main" id="{13692DDA-88D6-4411-AAB6-D51BE42CF7C0}"/>
              </a:ext>
            </a:extLst>
          </p:cNvPr>
          <p:cNvSpPr txBox="1"/>
          <p:nvPr/>
        </p:nvSpPr>
        <p:spPr>
          <a:xfrm>
            <a:off x="4536200" y="3932919"/>
            <a:ext cx="1390240" cy="25391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q-AL" sz="1050">
                <a:latin typeface="Roboto"/>
                <a:ea typeface="Roboto"/>
                <a:cs typeface="Calibri"/>
              </a:rPr>
              <a:t>Zona e shënimit</a:t>
            </a:r>
            <a:endParaRPr lang="nl-NL" sz="1050">
              <a:cs typeface="Calibri"/>
            </a:endParaRPr>
          </a:p>
        </p:txBody>
      </p:sp>
      <p:cxnSp>
        <p:nvCxnSpPr>
          <p:cNvPr id="113" name="Straight Arrow Connector 112">
            <a:extLst>
              <a:ext uri="{FF2B5EF4-FFF2-40B4-BE49-F238E27FC236}">
                <a16:creationId xmlns:a16="http://schemas.microsoft.com/office/drawing/2014/main" id="{DFFDEAFF-1405-4AC2-8984-94D4CCD090CD}"/>
              </a:ext>
            </a:extLst>
          </p:cNvPr>
          <p:cNvCxnSpPr>
            <a:cxnSpLocks/>
          </p:cNvCxnSpPr>
          <p:nvPr/>
        </p:nvCxnSpPr>
        <p:spPr>
          <a:xfrm>
            <a:off x="5490992" y="4267040"/>
            <a:ext cx="682071" cy="795108"/>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5F437961-3A6C-4DA9-9F03-2785DE82D3A0}"/>
              </a:ext>
            </a:extLst>
          </p:cNvPr>
          <p:cNvCxnSpPr>
            <a:cxnSpLocks/>
          </p:cNvCxnSpPr>
          <p:nvPr/>
        </p:nvCxnSpPr>
        <p:spPr>
          <a:xfrm flipH="1">
            <a:off x="4355922" y="4247780"/>
            <a:ext cx="780012" cy="862325"/>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16" name="Rectangle 115">
            <a:extLst>
              <a:ext uri="{FF2B5EF4-FFF2-40B4-BE49-F238E27FC236}">
                <a16:creationId xmlns:a16="http://schemas.microsoft.com/office/drawing/2014/main" id="{FDF617E8-AC50-4FE4-BAD0-283BD867AF31}"/>
              </a:ext>
            </a:extLst>
          </p:cNvPr>
          <p:cNvSpPr/>
          <p:nvPr/>
        </p:nvSpPr>
        <p:spPr>
          <a:xfrm>
            <a:off x="3824993" y="4442461"/>
            <a:ext cx="854305" cy="108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Tekstvak 11">
            <a:extLst>
              <a:ext uri="{FF2B5EF4-FFF2-40B4-BE49-F238E27FC236}">
                <a16:creationId xmlns:a16="http://schemas.microsoft.com/office/drawing/2014/main" id="{6320497B-20AD-4821-AF32-C0E1F6333F86}"/>
              </a:ext>
            </a:extLst>
          </p:cNvPr>
          <p:cNvSpPr txBox="1"/>
          <p:nvPr/>
        </p:nvSpPr>
        <p:spPr>
          <a:xfrm>
            <a:off x="3708916" y="4408492"/>
            <a:ext cx="124300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50" b="0" i="0">
                <a:solidFill>
                  <a:srgbClr val="202124"/>
                </a:solidFill>
                <a:effectLst/>
                <a:latin typeface="arial" panose="020B0604020202020204" pitchFamily="34" charset="0"/>
              </a:rPr>
              <a:t>zona </a:t>
            </a:r>
            <a:r>
              <a:rPr lang="fr-FR" sz="1050" b="0" i="0" err="1">
                <a:solidFill>
                  <a:srgbClr val="202124"/>
                </a:solidFill>
                <a:effectLst/>
                <a:latin typeface="arial" panose="020B0604020202020204" pitchFamily="34" charset="0"/>
              </a:rPr>
              <a:t>anësore</a:t>
            </a:r>
            <a:r>
              <a:rPr lang="fr-FR" sz="1050" b="0" i="0">
                <a:solidFill>
                  <a:srgbClr val="202124"/>
                </a:solidFill>
                <a:effectLst/>
                <a:latin typeface="arial" panose="020B0604020202020204" pitchFamily="34" charset="0"/>
              </a:rPr>
              <a:t> </a:t>
            </a:r>
            <a:r>
              <a:rPr lang="fr-FR" sz="1050" b="0" i="0" err="1">
                <a:solidFill>
                  <a:srgbClr val="202124"/>
                </a:solidFill>
                <a:effectLst/>
                <a:latin typeface="arial" panose="020B0604020202020204" pitchFamily="34" charset="0"/>
              </a:rPr>
              <a:t>blu</a:t>
            </a:r>
            <a:endParaRPr lang="nl-NL" sz="1050">
              <a:cs typeface="Calibri"/>
            </a:endParaRPr>
          </a:p>
        </p:txBody>
      </p:sp>
      <p:sp>
        <p:nvSpPr>
          <p:cNvPr id="117" name="Rectangle 116">
            <a:extLst>
              <a:ext uri="{FF2B5EF4-FFF2-40B4-BE49-F238E27FC236}">
                <a16:creationId xmlns:a16="http://schemas.microsoft.com/office/drawing/2014/main" id="{A9FE3A83-A9EC-4823-8867-BA47902D9053}"/>
              </a:ext>
            </a:extLst>
          </p:cNvPr>
          <p:cNvSpPr/>
          <p:nvPr/>
        </p:nvSpPr>
        <p:spPr>
          <a:xfrm>
            <a:off x="5539995" y="6690636"/>
            <a:ext cx="1243002"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8" name="Picture 117">
            <a:extLst>
              <a:ext uri="{FF2B5EF4-FFF2-40B4-BE49-F238E27FC236}">
                <a16:creationId xmlns:a16="http://schemas.microsoft.com/office/drawing/2014/main" id="{E773E71F-94A7-4407-9327-842CEA3DDC4B}"/>
              </a:ext>
            </a:extLst>
          </p:cNvPr>
          <p:cNvPicPr>
            <a:picLocks noChangeAspect="1"/>
          </p:cNvPicPr>
          <p:nvPr/>
        </p:nvPicPr>
        <p:blipFill>
          <a:blip r:embed="rId18" cstate="print"/>
          <a:stretch>
            <a:fillRect/>
          </a:stretch>
        </p:blipFill>
        <p:spPr>
          <a:xfrm>
            <a:off x="6653574" y="6736200"/>
            <a:ext cx="161948" cy="123842"/>
          </a:xfrm>
          <a:prstGeom prst="rect">
            <a:avLst/>
          </a:prstGeom>
        </p:spPr>
      </p:pic>
      <p:cxnSp>
        <p:nvCxnSpPr>
          <p:cNvPr id="119" name="Straight Connector 118">
            <a:extLst>
              <a:ext uri="{FF2B5EF4-FFF2-40B4-BE49-F238E27FC236}">
                <a16:creationId xmlns:a16="http://schemas.microsoft.com/office/drawing/2014/main" id="{C77884BB-5507-4BC8-A9A7-769CCAFC9447}"/>
              </a:ext>
            </a:extLst>
          </p:cNvPr>
          <p:cNvCxnSpPr>
            <a:cxnSpLocks/>
          </p:cNvCxnSpPr>
          <p:nvPr/>
        </p:nvCxnSpPr>
        <p:spPr>
          <a:xfrm>
            <a:off x="6705309" y="6532728"/>
            <a:ext cx="0" cy="326786"/>
          </a:xfrm>
          <a:prstGeom prst="line">
            <a:avLst/>
          </a:prstGeom>
          <a:ln w="12700">
            <a:solidFill>
              <a:srgbClr val="909090"/>
            </a:solidFill>
          </a:ln>
        </p:spPr>
        <p:style>
          <a:lnRef idx="1">
            <a:schemeClr val="dk1"/>
          </a:lnRef>
          <a:fillRef idx="0">
            <a:schemeClr val="dk1"/>
          </a:fillRef>
          <a:effectRef idx="0">
            <a:schemeClr val="dk1"/>
          </a:effectRef>
          <a:fontRef idx="minor">
            <a:schemeClr val="tx1"/>
          </a:fontRef>
        </p:style>
      </p:cxnSp>
      <p:sp>
        <p:nvSpPr>
          <p:cNvPr id="120" name="Tekstvak 11">
            <a:extLst>
              <a:ext uri="{FF2B5EF4-FFF2-40B4-BE49-F238E27FC236}">
                <a16:creationId xmlns:a16="http://schemas.microsoft.com/office/drawing/2014/main" id="{3EA74371-C2DE-4BD5-BC06-36CCA42AAF6D}"/>
              </a:ext>
            </a:extLst>
          </p:cNvPr>
          <p:cNvSpPr txBox="1"/>
          <p:nvPr/>
        </p:nvSpPr>
        <p:spPr>
          <a:xfrm>
            <a:off x="5222281" y="6586437"/>
            <a:ext cx="144785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050" b="0" i="0">
                <a:solidFill>
                  <a:srgbClr val="202124"/>
                </a:solidFill>
                <a:effectLst/>
                <a:latin typeface="arial" panose="020B0604020202020204" pitchFamily="34" charset="0"/>
              </a:rPr>
              <a:t>zona </a:t>
            </a:r>
            <a:r>
              <a:rPr lang="fr-FR" sz="1050" b="0" i="0" err="1">
                <a:solidFill>
                  <a:srgbClr val="202124"/>
                </a:solidFill>
                <a:effectLst/>
                <a:latin typeface="arial" panose="020B0604020202020204" pitchFamily="34" charset="0"/>
              </a:rPr>
              <a:t>anësore</a:t>
            </a:r>
            <a:r>
              <a:rPr lang="fr-FR" sz="1050" b="0" i="0">
                <a:solidFill>
                  <a:srgbClr val="202124"/>
                </a:solidFill>
                <a:effectLst/>
                <a:latin typeface="arial" panose="020B0604020202020204" pitchFamily="34" charset="0"/>
              </a:rPr>
              <a:t> e </a:t>
            </a:r>
            <a:r>
              <a:rPr lang="fr-FR" sz="1050" b="0" i="0" err="1">
                <a:solidFill>
                  <a:srgbClr val="202124"/>
                </a:solidFill>
                <a:effectLst/>
                <a:latin typeface="arial" panose="020B0604020202020204" pitchFamily="34" charset="0"/>
              </a:rPr>
              <a:t>kuqe</a:t>
            </a:r>
            <a:endParaRPr lang="nl-NL" sz="1050">
              <a:cs typeface="Calibri"/>
            </a:endParaRPr>
          </a:p>
        </p:txBody>
      </p:sp>
      <p:sp>
        <p:nvSpPr>
          <p:cNvPr id="52" name="object 20">
            <a:extLst>
              <a:ext uri="{FF2B5EF4-FFF2-40B4-BE49-F238E27FC236}">
                <a16:creationId xmlns:a16="http://schemas.microsoft.com/office/drawing/2014/main" id="{0C91F7CB-9FEA-41D5-8DC0-05697B202BF4}"/>
              </a:ext>
            </a:extLst>
          </p:cNvPr>
          <p:cNvSpPr txBox="1"/>
          <p:nvPr/>
        </p:nvSpPr>
        <p:spPr>
          <a:xfrm>
            <a:off x="2072082" y="219588"/>
            <a:ext cx="3328072" cy="456535"/>
          </a:xfrm>
          <a:prstGeom prst="rect">
            <a:avLst/>
          </a:prstGeom>
        </p:spPr>
        <p:txBody>
          <a:bodyPr vert="horz" wrap="square" lIns="0" tIns="12700" rIns="0" bIns="0" rtlCol="0">
            <a:spAutoFit/>
          </a:bodyPr>
          <a:lstStyle/>
          <a:p>
            <a:pPr marL="12700" algn="ctr">
              <a:spcBef>
                <a:spcPts val="100"/>
              </a:spcBef>
            </a:pPr>
            <a:r>
              <a:rPr lang="sq-AL" sz="1350">
                <a:solidFill>
                  <a:srgbClr val="FF4616"/>
                </a:solidFill>
                <a:latin typeface="Roboto-Black"/>
                <a:cs typeface="Roboto-Black"/>
              </a:rPr>
              <a:t>TË GJITHË LOJTARË</a:t>
            </a:r>
            <a:r>
              <a:rPr lang="fr-FR" sz="1350">
                <a:solidFill>
                  <a:srgbClr val="FF4616"/>
                </a:solidFill>
                <a:latin typeface="Roboto-Black"/>
                <a:cs typeface="Roboto-Black"/>
              </a:rPr>
              <a:t>, </a:t>
            </a:r>
            <a:r>
              <a:rPr lang="sq-AL" sz="1350">
                <a:solidFill>
                  <a:srgbClr val="FF4616"/>
                </a:solidFill>
                <a:latin typeface="Roboto-Black"/>
                <a:cs typeface="Roboto-Black"/>
              </a:rPr>
              <a:t>TË GJITHË </a:t>
            </a:r>
            <a:r>
              <a:rPr lang="fr-FR" sz="1350">
                <a:solidFill>
                  <a:srgbClr val="FF4616"/>
                </a:solidFill>
                <a:latin typeface="Roboto-Black"/>
                <a:cs typeface="Roboto-Black"/>
              </a:rPr>
              <a:t> </a:t>
            </a:r>
            <a:r>
              <a:rPr lang="sq-AL" sz="1350">
                <a:solidFill>
                  <a:srgbClr val="FF4616"/>
                </a:solidFill>
                <a:latin typeface="Roboto-Black"/>
                <a:cs typeface="Roboto-Black"/>
              </a:rPr>
              <a:t>MIQ</a:t>
            </a:r>
            <a:endParaRPr lang="fr-FR" sz="1350">
              <a:solidFill>
                <a:srgbClr val="FF4616"/>
              </a:solidFill>
              <a:latin typeface="Roboto-Black"/>
              <a:cs typeface="Roboto-Black"/>
            </a:endParaRPr>
          </a:p>
          <a:p>
            <a:pPr marL="12700" algn="ctr">
              <a:spcBef>
                <a:spcPts val="100"/>
              </a:spcBef>
            </a:pPr>
            <a:r>
              <a:rPr lang="fr-FR" sz="1350">
                <a:solidFill>
                  <a:srgbClr val="FF4616"/>
                </a:solidFill>
                <a:latin typeface="Roboto-Black"/>
                <a:cs typeface="Roboto-Black"/>
              </a:rPr>
              <a:t>A</a:t>
            </a:r>
            <a:r>
              <a:rPr lang="sq-AL" sz="1350">
                <a:solidFill>
                  <a:srgbClr val="FF4616"/>
                </a:solidFill>
                <a:latin typeface="Roboto-Black"/>
                <a:cs typeface="Roboto-Black"/>
              </a:rPr>
              <a:t>ktivitet fizik i përshtatur</a:t>
            </a:r>
            <a:endParaRPr lang="fr-FR" sz="1350">
              <a:solidFill>
                <a:srgbClr val="FF4616"/>
              </a:solidFill>
              <a:latin typeface="Roboto-Black"/>
              <a:cs typeface="Roboto-Black"/>
            </a:endParaRPr>
          </a:p>
        </p:txBody>
      </p:sp>
    </p:spTree>
    <p:extLst>
      <p:ext uri="{BB962C8B-B14F-4D97-AF65-F5344CB8AC3E}">
        <p14:creationId xmlns:p14="http://schemas.microsoft.com/office/powerpoint/2010/main" val="196982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CACDA74C-5832-8E4D-9E62-2352F806B1D4}"/>
              </a:ext>
            </a:extLst>
          </p:cNvPr>
          <p:cNvSpPr/>
          <p:nvPr/>
        </p:nvSpPr>
        <p:spPr>
          <a:xfrm>
            <a:off x="0" y="-12210"/>
            <a:ext cx="7556500" cy="44406"/>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979"/>
          </a:p>
        </p:txBody>
      </p:sp>
      <p:sp>
        <p:nvSpPr>
          <p:cNvPr id="3" name="object 21">
            <a:extLst>
              <a:ext uri="{FF2B5EF4-FFF2-40B4-BE49-F238E27FC236}">
                <a16:creationId xmlns:a16="http://schemas.microsoft.com/office/drawing/2014/main" id="{BA8AEAB9-F330-4662-9E4A-F6B9E24CCABB}"/>
              </a:ext>
            </a:extLst>
          </p:cNvPr>
          <p:cNvSpPr txBox="1"/>
          <p:nvPr/>
        </p:nvSpPr>
        <p:spPr>
          <a:xfrm>
            <a:off x="2779579" y="609547"/>
            <a:ext cx="2013360" cy="597897"/>
          </a:xfrm>
          <a:prstGeom prst="rect">
            <a:avLst/>
          </a:prstGeom>
          <a:ln w="6350">
            <a:solidFill>
              <a:srgbClr val="FF4616"/>
            </a:solidFill>
          </a:ln>
        </p:spPr>
        <p:txBody>
          <a:bodyPr vert="horz" wrap="square" lIns="0" tIns="23155" rIns="0" bIns="0" rtlCol="0">
            <a:spAutoFit/>
          </a:bodyPr>
          <a:lstStyle/>
          <a:p>
            <a:pPr marL="46952" algn="ctr">
              <a:spcBef>
                <a:spcPts val="182"/>
              </a:spcBef>
            </a:pPr>
            <a:endParaRPr lang="fr-FR" sz="300" b="1" spc="-3">
              <a:solidFill>
                <a:srgbClr val="F26A36"/>
              </a:solidFill>
              <a:latin typeface="Roboto"/>
              <a:cs typeface="Roboto"/>
            </a:endParaRPr>
          </a:p>
          <a:p>
            <a:pPr algn="ctr">
              <a:spcBef>
                <a:spcPts val="182"/>
              </a:spcBef>
            </a:pPr>
            <a:r>
              <a:rPr lang="sq-AL" sz="1400" b="1" spc="-3">
                <a:solidFill>
                  <a:srgbClr val="FF4616"/>
                </a:solidFill>
                <a:latin typeface="Roboto"/>
              </a:rPr>
              <a:t>BËJE AFTËSINË SËRISH MADHËSHTORE</a:t>
            </a:r>
            <a:endParaRPr lang="fr-FR" sz="1400" b="1" spc="-3">
              <a:solidFill>
                <a:srgbClr val="FF4616"/>
              </a:solidFill>
              <a:latin typeface="Roboto"/>
            </a:endParaRPr>
          </a:p>
          <a:p>
            <a:pPr marL="46952" algn="ctr">
              <a:spcBef>
                <a:spcPts val="182"/>
              </a:spcBef>
            </a:pPr>
            <a:endParaRPr sz="300">
              <a:solidFill>
                <a:srgbClr val="F26A36"/>
              </a:solidFill>
              <a:latin typeface="Roboto"/>
              <a:cs typeface="Roboto"/>
            </a:endParaRPr>
          </a:p>
        </p:txBody>
      </p:sp>
      <p:pic>
        <p:nvPicPr>
          <p:cNvPr id="8" name="Image 24" descr="PLAY_V_Q.png">
            <a:extLst>
              <a:ext uri="{FF2B5EF4-FFF2-40B4-BE49-F238E27FC236}">
                <a16:creationId xmlns:a16="http://schemas.microsoft.com/office/drawing/2014/main" id="{975E0622-6002-40AE-A6D3-77DB19CDB3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1011" y="155391"/>
            <a:ext cx="948732" cy="841483"/>
          </a:xfrm>
          <a:prstGeom prst="rect">
            <a:avLst/>
          </a:prstGeom>
        </p:spPr>
      </p:pic>
      <p:pic>
        <p:nvPicPr>
          <p:cNvPr id="9" name="Image 18">
            <a:extLst>
              <a:ext uri="{FF2B5EF4-FFF2-40B4-BE49-F238E27FC236}">
                <a16:creationId xmlns:a16="http://schemas.microsoft.com/office/drawing/2014/main" id="{9F544697-60ED-45A8-8942-0DFB1969B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sp>
        <p:nvSpPr>
          <p:cNvPr id="10" name="object 20">
            <a:extLst>
              <a:ext uri="{FF2B5EF4-FFF2-40B4-BE49-F238E27FC236}">
                <a16:creationId xmlns:a16="http://schemas.microsoft.com/office/drawing/2014/main" id="{01B7E3DE-37C7-4F9B-B652-98B86D1FE940}"/>
              </a:ext>
            </a:extLst>
          </p:cNvPr>
          <p:cNvSpPr txBox="1"/>
          <p:nvPr/>
        </p:nvSpPr>
        <p:spPr>
          <a:xfrm>
            <a:off x="2638175" y="285277"/>
            <a:ext cx="2296169" cy="1246439"/>
          </a:xfrm>
          <a:prstGeom prst="rect">
            <a:avLst/>
          </a:prstGeom>
        </p:spPr>
        <p:txBody>
          <a:bodyPr vert="horz" wrap="square" lIns="0" tIns="6344" rIns="0" bIns="0" rtlCol="0">
            <a:spAutoFit/>
          </a:bodyPr>
          <a:lstStyle/>
          <a:p>
            <a:pPr marL="6344" algn="ctr">
              <a:spcBef>
                <a:spcPts val="50"/>
              </a:spcBef>
            </a:pPr>
            <a:r>
              <a:rPr lang="sq-AL" sz="1400" spc="-3">
                <a:solidFill>
                  <a:srgbClr val="FF4616"/>
                </a:solidFill>
                <a:latin typeface="Roboto"/>
                <a:cs typeface="Roboto"/>
              </a:rPr>
              <a:t>SHTOJCA</a:t>
            </a:r>
            <a:endParaRPr lang="fr-FR" sz="1400" spc="-3">
              <a:solidFill>
                <a:srgbClr val="FF4616"/>
              </a:solidFill>
              <a:latin typeface="Roboto"/>
              <a:cs typeface="Roboto"/>
            </a:endParaRPr>
          </a:p>
          <a:p>
            <a:pPr marL="6344" algn="ctr">
              <a:spcBef>
                <a:spcPts val="50"/>
              </a:spcBef>
            </a:pPr>
            <a:endParaRPr lang="fr-FR" sz="1200" b="1">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r>
              <a:rPr lang="sq-AL" sz="1400">
                <a:solidFill>
                  <a:srgbClr val="FF4616"/>
                </a:solidFill>
                <a:latin typeface="Roboto-Black"/>
                <a:cs typeface="Roboto-Black"/>
              </a:rPr>
              <a:t>Sugjerime për përshtatje</a:t>
            </a:r>
            <a:endParaRPr sz="1400">
              <a:solidFill>
                <a:srgbClr val="FF4616"/>
              </a:solidFill>
              <a:latin typeface="Roboto-Black"/>
              <a:cs typeface="Roboto-Black"/>
            </a:endParaRPr>
          </a:p>
        </p:txBody>
      </p:sp>
      <p:pic>
        <p:nvPicPr>
          <p:cNvPr id="4" name="Picture 3">
            <a:extLst>
              <a:ext uri="{FF2B5EF4-FFF2-40B4-BE49-F238E27FC236}">
                <a16:creationId xmlns:a16="http://schemas.microsoft.com/office/drawing/2014/main" id="{90383BE7-1BB7-426C-9F99-AAD4E02AF4F0}"/>
              </a:ext>
            </a:extLst>
          </p:cNvPr>
          <p:cNvPicPr>
            <a:picLocks noChangeAspect="1"/>
          </p:cNvPicPr>
          <p:nvPr/>
        </p:nvPicPr>
        <p:blipFill>
          <a:blip r:embed="rId4" cstate="print"/>
          <a:stretch>
            <a:fillRect/>
          </a:stretch>
        </p:blipFill>
        <p:spPr>
          <a:xfrm rot="16200000">
            <a:off x="-463667" y="3369145"/>
            <a:ext cx="8499851" cy="4989523"/>
          </a:xfrm>
          <a:prstGeom prst="rect">
            <a:avLst/>
          </a:prstGeom>
        </p:spPr>
      </p:pic>
      <p:sp>
        <p:nvSpPr>
          <p:cNvPr id="13" name="TextBox 12">
            <a:extLst>
              <a:ext uri="{FF2B5EF4-FFF2-40B4-BE49-F238E27FC236}">
                <a16:creationId xmlns:a16="http://schemas.microsoft.com/office/drawing/2014/main" id="{91EB4AE5-C376-4C25-96E9-CC78C5558ABA}"/>
              </a:ext>
            </a:extLst>
          </p:cNvPr>
          <p:cNvSpPr txBox="1"/>
          <p:nvPr/>
        </p:nvSpPr>
        <p:spPr>
          <a:xfrm>
            <a:off x="6855232" y="10180665"/>
            <a:ext cx="509870" cy="230832"/>
          </a:xfrm>
          <a:prstGeom prst="rect">
            <a:avLst/>
          </a:prstGeom>
          <a:noFill/>
        </p:spPr>
        <p:txBody>
          <a:bodyPr wrap="square">
            <a:spAutoFit/>
          </a:bodyPr>
          <a:lstStyle/>
          <a:p>
            <a:pPr algn="ctr"/>
            <a:r>
              <a:rPr lang="en-US" sz="900" dirty="0">
                <a:latin typeface="Roboto" panose="02000000000000000000" pitchFamily="2" charset="0"/>
                <a:ea typeface="Roboto" panose="02000000000000000000" pitchFamily="2" charset="0"/>
              </a:rPr>
              <a:t>42</a:t>
            </a:r>
            <a:endParaRPr lang="fr-FR" sz="900" dirty="0">
              <a:latin typeface="Roboto" panose="02000000000000000000" pitchFamily="2" charset="0"/>
              <a:ea typeface="Roboto" panose="02000000000000000000" pitchFamily="2" charset="0"/>
            </a:endParaRPr>
          </a:p>
        </p:txBody>
      </p:sp>
      <p:cxnSp>
        <p:nvCxnSpPr>
          <p:cNvPr id="14" name="Straight Connector 13">
            <a:extLst>
              <a:ext uri="{FF2B5EF4-FFF2-40B4-BE49-F238E27FC236}">
                <a16:creationId xmlns:a16="http://schemas.microsoft.com/office/drawing/2014/main" id="{D0ED645D-A412-4FEB-ADEA-BBEF74B02FF6}"/>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15" name="object 44">
            <a:extLst>
              <a:ext uri="{FF2B5EF4-FFF2-40B4-BE49-F238E27FC236}">
                <a16:creationId xmlns:a16="http://schemas.microsoft.com/office/drawing/2014/main" id="{4209A271-841F-477B-B659-E76D4E72B0FD}"/>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3908196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0">
            <a:extLst>
              <a:ext uri="{FF2B5EF4-FFF2-40B4-BE49-F238E27FC236}">
                <a16:creationId xmlns:a16="http://schemas.microsoft.com/office/drawing/2014/main" id="{0BB5B9C3-0887-4D49-958E-27B5E9AD2935}"/>
              </a:ext>
            </a:extLst>
          </p:cNvPr>
          <p:cNvSpPr txBox="1"/>
          <p:nvPr/>
        </p:nvSpPr>
        <p:spPr>
          <a:xfrm>
            <a:off x="2723735" y="475651"/>
            <a:ext cx="2270228" cy="1540159"/>
          </a:xfrm>
          <a:prstGeom prst="rect">
            <a:avLst/>
          </a:prstGeom>
        </p:spPr>
        <p:txBody>
          <a:bodyPr vert="horz" wrap="square" lIns="0" tIns="6344" rIns="0" bIns="0" rtlCol="0" anchor="t">
            <a:spAutoFit/>
          </a:bodyPr>
          <a:lstStyle/>
          <a:p>
            <a:pPr marL="6283" algn="ctr">
              <a:spcBef>
                <a:spcPts val="50"/>
              </a:spcBef>
            </a:pPr>
            <a:r>
              <a:rPr lang="sq-AL" sz="1400" spc="-3" dirty="0">
                <a:solidFill>
                  <a:srgbClr val="FF4616"/>
                </a:solidFill>
                <a:latin typeface="Roboto"/>
                <a:cs typeface="Roboto"/>
              </a:rPr>
              <a:t>SHTOJCA</a:t>
            </a:r>
            <a:r>
              <a:rPr lang="en-GB" sz="1400" spc="-3" dirty="0">
                <a:solidFill>
                  <a:srgbClr val="FF4616"/>
                </a:solidFill>
                <a:latin typeface="Roboto"/>
                <a:cs typeface="Roboto"/>
              </a:rPr>
              <a:t> </a:t>
            </a:r>
            <a:r>
              <a:rPr lang="sq-AL" sz="1400" spc="-3" dirty="0">
                <a:solidFill>
                  <a:srgbClr val="FF4616"/>
                </a:solidFill>
                <a:latin typeface="Roboto"/>
                <a:cs typeface="Roboto"/>
              </a:rPr>
              <a:t>TË GJITHA SESIONET</a:t>
            </a:r>
            <a:endParaRPr lang="en-GB" sz="1400" spc="-3" dirty="0">
              <a:solidFill>
                <a:srgbClr val="FF4616"/>
              </a:solidFill>
              <a:latin typeface="Roboto"/>
              <a:ea typeface="Roboto"/>
              <a:cs typeface="Roboto"/>
            </a:endParaRPr>
          </a:p>
          <a:p>
            <a:pPr marL="6283" algn="ctr">
              <a:spcBef>
                <a:spcPts val="50"/>
              </a:spcBef>
            </a:pPr>
            <a:endParaRPr lang="en-GB" sz="1400" b="1" dirty="0">
              <a:solidFill>
                <a:srgbClr val="974797"/>
              </a:solidFill>
              <a:latin typeface="Roboto-Black"/>
              <a:cs typeface="Roboto-Black"/>
            </a:endParaRPr>
          </a:p>
          <a:p>
            <a:pPr marL="6283" algn="ctr">
              <a:spcBef>
                <a:spcPts val="50"/>
              </a:spcBef>
            </a:pPr>
            <a:r>
              <a:rPr lang="en-GB" sz="1400" dirty="0">
                <a:solidFill>
                  <a:srgbClr val="FF4616"/>
                </a:solidFill>
                <a:latin typeface="Roboto-Black"/>
                <a:cs typeface="Roboto-Black"/>
              </a:rPr>
              <a:t>Pi</a:t>
            </a:r>
            <a:r>
              <a:rPr lang="sq-AL" sz="1400" dirty="0">
                <a:solidFill>
                  <a:srgbClr val="FF4616"/>
                </a:solidFill>
                <a:latin typeface="Roboto-Black"/>
                <a:cs typeface="Roboto-Black"/>
              </a:rPr>
              <a:t>ktografët që mund të përdoren nëse ka nevojë gjatë lojërave dhe/ose vlerësimit</a:t>
            </a:r>
            <a:r>
              <a:rPr lang="en-GB" sz="1400" dirty="0">
                <a:solidFill>
                  <a:srgbClr val="FF4616"/>
                </a:solidFill>
                <a:latin typeface="Roboto-Black"/>
                <a:cs typeface="Roboto-Black"/>
              </a:rPr>
              <a:t> </a:t>
            </a:r>
          </a:p>
        </p:txBody>
      </p:sp>
      <p:sp>
        <p:nvSpPr>
          <p:cNvPr id="16" name="object 7">
            <a:extLst>
              <a:ext uri="{FF2B5EF4-FFF2-40B4-BE49-F238E27FC236}">
                <a16:creationId xmlns:a16="http://schemas.microsoft.com/office/drawing/2014/main" id="{EE2E8142-F047-47ED-8BF3-6D4DC91BB7BE}"/>
              </a:ext>
            </a:extLst>
          </p:cNvPr>
          <p:cNvSpPr/>
          <p:nvPr/>
        </p:nvSpPr>
        <p:spPr>
          <a:xfrm>
            <a:off x="0" y="-12210"/>
            <a:ext cx="7556500" cy="44406"/>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979"/>
          </a:p>
        </p:txBody>
      </p:sp>
      <p:pic>
        <p:nvPicPr>
          <p:cNvPr id="17" name="Image 24" descr="PLAY_V_Q.png">
            <a:extLst>
              <a:ext uri="{FF2B5EF4-FFF2-40B4-BE49-F238E27FC236}">
                <a16:creationId xmlns:a16="http://schemas.microsoft.com/office/drawing/2014/main" id="{5870C092-EB61-423F-90B5-7EC49E6EAB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1011" y="155391"/>
            <a:ext cx="948732" cy="841483"/>
          </a:xfrm>
          <a:prstGeom prst="rect">
            <a:avLst/>
          </a:prstGeom>
        </p:spPr>
      </p:pic>
      <p:pic>
        <p:nvPicPr>
          <p:cNvPr id="18" name="Image 18">
            <a:extLst>
              <a:ext uri="{FF2B5EF4-FFF2-40B4-BE49-F238E27FC236}">
                <a16:creationId xmlns:a16="http://schemas.microsoft.com/office/drawing/2014/main" id="{CAF0FD24-A14D-444E-A319-87CB9CAAF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pic>
        <p:nvPicPr>
          <p:cNvPr id="2" name="Picture 1">
            <a:extLst>
              <a:ext uri="{FF2B5EF4-FFF2-40B4-BE49-F238E27FC236}">
                <a16:creationId xmlns:a16="http://schemas.microsoft.com/office/drawing/2014/main" id="{FDD58D9A-8686-4366-BBAA-07DBDFD9DC23}"/>
              </a:ext>
            </a:extLst>
          </p:cNvPr>
          <p:cNvPicPr>
            <a:picLocks noChangeAspect="1"/>
          </p:cNvPicPr>
          <p:nvPr/>
        </p:nvPicPr>
        <p:blipFill>
          <a:blip r:embed="rId4" cstate="print"/>
          <a:stretch>
            <a:fillRect/>
          </a:stretch>
        </p:blipFill>
        <p:spPr>
          <a:xfrm rot="16200000">
            <a:off x="-145342" y="3738091"/>
            <a:ext cx="8005341" cy="4708190"/>
          </a:xfrm>
          <a:prstGeom prst="rect">
            <a:avLst/>
          </a:prstGeom>
        </p:spPr>
      </p:pic>
      <p:sp>
        <p:nvSpPr>
          <p:cNvPr id="10" name="TextBox 9">
            <a:extLst>
              <a:ext uri="{FF2B5EF4-FFF2-40B4-BE49-F238E27FC236}">
                <a16:creationId xmlns:a16="http://schemas.microsoft.com/office/drawing/2014/main" id="{471C843F-549C-4344-A5BA-710D8DA1F1CB}"/>
              </a:ext>
            </a:extLst>
          </p:cNvPr>
          <p:cNvSpPr txBox="1"/>
          <p:nvPr/>
        </p:nvSpPr>
        <p:spPr>
          <a:xfrm>
            <a:off x="6855232" y="10180665"/>
            <a:ext cx="509870" cy="230832"/>
          </a:xfrm>
          <a:prstGeom prst="rect">
            <a:avLst/>
          </a:prstGeom>
          <a:noFill/>
        </p:spPr>
        <p:txBody>
          <a:bodyPr wrap="square">
            <a:spAutoFit/>
          </a:bodyPr>
          <a:lstStyle/>
          <a:p>
            <a:pPr algn="ctr"/>
            <a:r>
              <a:rPr lang="fr-FR" sz="900" spc="-90" dirty="0">
                <a:latin typeface="Roboto" panose="02000000000000000000" pitchFamily="2" charset="0"/>
                <a:ea typeface="Roboto" panose="02000000000000000000" pitchFamily="2" charset="0"/>
              </a:rPr>
              <a:t> 45</a:t>
            </a:r>
            <a:endParaRPr lang="fr-FR" sz="900" dirty="0">
              <a:latin typeface="Roboto" panose="02000000000000000000" pitchFamily="2" charset="0"/>
              <a:ea typeface="Roboto" panose="02000000000000000000" pitchFamily="2" charset="0"/>
            </a:endParaRPr>
          </a:p>
        </p:txBody>
      </p:sp>
      <p:cxnSp>
        <p:nvCxnSpPr>
          <p:cNvPr id="11" name="Straight Connector 10">
            <a:extLst>
              <a:ext uri="{FF2B5EF4-FFF2-40B4-BE49-F238E27FC236}">
                <a16:creationId xmlns:a16="http://schemas.microsoft.com/office/drawing/2014/main" id="{7A8FA437-2C84-41BB-A033-FFE7D177A4D0}"/>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12" name="object 44">
            <a:extLst>
              <a:ext uri="{FF2B5EF4-FFF2-40B4-BE49-F238E27FC236}">
                <a16:creationId xmlns:a16="http://schemas.microsoft.com/office/drawing/2014/main" id="{E29D114B-6B55-4A2D-B3F3-42400DAA7DBD}"/>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548589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2F5DAD-D3C7-4775-9BA5-6E58F4AFC1AD}"/>
              </a:ext>
            </a:extLst>
          </p:cNvPr>
          <p:cNvSpPr txBox="1"/>
          <p:nvPr/>
        </p:nvSpPr>
        <p:spPr>
          <a:xfrm>
            <a:off x="6855232" y="10180665"/>
            <a:ext cx="509870" cy="230832"/>
          </a:xfrm>
          <a:prstGeom prst="rect">
            <a:avLst/>
          </a:prstGeom>
          <a:noFill/>
        </p:spPr>
        <p:txBody>
          <a:bodyPr wrap="square">
            <a:spAutoFit/>
          </a:bodyPr>
          <a:lstStyle/>
          <a:p>
            <a:pPr algn="ctr"/>
            <a:r>
              <a:rPr lang="fr-FR" sz="900" spc="-90">
                <a:latin typeface="Roboto" panose="02000000000000000000" pitchFamily="2" charset="0"/>
                <a:ea typeface="Roboto" panose="02000000000000000000" pitchFamily="2" charset="0"/>
              </a:rPr>
              <a:t> </a:t>
            </a:r>
            <a:fld id="{81D60167-4931-47E6-BA6A-407CBD079E47}" type="slidenum">
              <a:rPr sz="900" smtClean="0">
                <a:latin typeface="Roboto" panose="02000000000000000000" pitchFamily="2" charset="0"/>
                <a:ea typeface="Roboto" panose="02000000000000000000" pitchFamily="2" charset="0"/>
                <a:cs typeface="Roboto"/>
              </a:rPr>
              <a:pPr algn="ctr"/>
              <a:t>25</a:t>
            </a:fld>
            <a:endParaRPr lang="fr-FR" sz="900">
              <a:latin typeface="Roboto" panose="02000000000000000000" pitchFamily="2" charset="0"/>
              <a:ea typeface="Roboto" panose="02000000000000000000" pitchFamily="2" charset="0"/>
            </a:endParaRPr>
          </a:p>
        </p:txBody>
      </p:sp>
      <p:cxnSp>
        <p:nvCxnSpPr>
          <p:cNvPr id="3" name="Straight Connector 2">
            <a:extLst>
              <a:ext uri="{FF2B5EF4-FFF2-40B4-BE49-F238E27FC236}">
                <a16:creationId xmlns:a16="http://schemas.microsoft.com/office/drawing/2014/main" id="{C8CC460C-AFA0-4B60-B7E5-7871F241412B}"/>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4" name="object 44">
            <a:extLst>
              <a:ext uri="{FF2B5EF4-FFF2-40B4-BE49-F238E27FC236}">
                <a16:creationId xmlns:a16="http://schemas.microsoft.com/office/drawing/2014/main" id="{5A9BF21D-0F19-4A19-AAE7-02FD4A269672}"/>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3113225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2F5DAD-D3C7-4775-9BA5-6E58F4AFC1AD}"/>
              </a:ext>
            </a:extLst>
          </p:cNvPr>
          <p:cNvSpPr txBox="1"/>
          <p:nvPr/>
        </p:nvSpPr>
        <p:spPr>
          <a:xfrm>
            <a:off x="6855232" y="10180665"/>
            <a:ext cx="509870" cy="230832"/>
          </a:xfrm>
          <a:prstGeom prst="rect">
            <a:avLst/>
          </a:prstGeom>
          <a:noFill/>
        </p:spPr>
        <p:txBody>
          <a:bodyPr wrap="square">
            <a:spAutoFit/>
          </a:bodyPr>
          <a:lstStyle/>
          <a:p>
            <a:pPr algn="ctr"/>
            <a:r>
              <a:rPr lang="fr-FR" sz="900" spc="-90">
                <a:latin typeface="Roboto" panose="02000000000000000000" pitchFamily="2" charset="0"/>
                <a:ea typeface="Roboto" panose="02000000000000000000" pitchFamily="2" charset="0"/>
              </a:rPr>
              <a:t> </a:t>
            </a:r>
            <a:fld id="{81D60167-4931-47E6-BA6A-407CBD079E47}" type="slidenum">
              <a:rPr sz="900" smtClean="0">
                <a:latin typeface="Roboto" panose="02000000000000000000" pitchFamily="2" charset="0"/>
                <a:ea typeface="Roboto" panose="02000000000000000000" pitchFamily="2" charset="0"/>
                <a:cs typeface="Roboto"/>
              </a:rPr>
              <a:pPr algn="ctr"/>
              <a:t>26</a:t>
            </a:fld>
            <a:endParaRPr lang="fr-FR" sz="900">
              <a:latin typeface="Roboto" panose="02000000000000000000" pitchFamily="2" charset="0"/>
              <a:ea typeface="Roboto" panose="02000000000000000000" pitchFamily="2" charset="0"/>
            </a:endParaRPr>
          </a:p>
        </p:txBody>
      </p:sp>
      <p:cxnSp>
        <p:nvCxnSpPr>
          <p:cNvPr id="3" name="Straight Connector 2">
            <a:extLst>
              <a:ext uri="{FF2B5EF4-FFF2-40B4-BE49-F238E27FC236}">
                <a16:creationId xmlns:a16="http://schemas.microsoft.com/office/drawing/2014/main" id="{C8CC460C-AFA0-4B60-B7E5-7871F241412B}"/>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4" name="object 44">
            <a:extLst>
              <a:ext uri="{FF2B5EF4-FFF2-40B4-BE49-F238E27FC236}">
                <a16:creationId xmlns:a16="http://schemas.microsoft.com/office/drawing/2014/main" id="{5A9BF21D-0F19-4A19-AAE7-02FD4A269672}"/>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351046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5301" y="398490"/>
            <a:ext cx="3780150" cy="320601"/>
          </a:xfrm>
          <a:prstGeom prst="rect">
            <a:avLst/>
          </a:prstGeom>
        </p:spPr>
        <p:txBody>
          <a:bodyPr vert="horz" wrap="square" lIns="0" tIns="12700" rIns="0" bIns="0" rtlCol="0" anchor="t">
            <a:spAutoFit/>
          </a:bodyPr>
          <a:lstStyle/>
          <a:p>
            <a:pPr marL="12700">
              <a:lnSpc>
                <a:spcPct val="100000"/>
              </a:lnSpc>
              <a:spcBef>
                <a:spcPts val="100"/>
              </a:spcBef>
            </a:pPr>
            <a:r>
              <a:rPr lang="sq-AL" sz="2000" b="1" spc="-15">
                <a:solidFill>
                  <a:srgbClr val="FF4616"/>
                </a:solidFill>
                <a:latin typeface="Roboto"/>
                <a:cs typeface="Roboto"/>
              </a:rPr>
              <a:t>PREZANTIMI I SESIONEVE</a:t>
            </a:r>
            <a:endParaRPr lang="en-GB" sz="2000">
              <a:solidFill>
                <a:srgbClr val="FF4616"/>
              </a:solidFill>
              <a:latin typeface="Roboto"/>
              <a:ea typeface="Roboto"/>
              <a:cs typeface="Roboto"/>
            </a:endParaRPr>
          </a:p>
        </p:txBody>
      </p:sp>
      <p:sp>
        <p:nvSpPr>
          <p:cNvPr id="11" name="object 11"/>
          <p:cNvSpPr txBox="1"/>
          <p:nvPr/>
        </p:nvSpPr>
        <p:spPr>
          <a:xfrm>
            <a:off x="633523" y="1225840"/>
            <a:ext cx="801281" cy="351378"/>
          </a:xfrm>
          <a:prstGeom prst="rect">
            <a:avLst/>
          </a:prstGeom>
        </p:spPr>
        <p:txBody>
          <a:bodyPr vert="horz" wrap="square" lIns="0" tIns="12700" rIns="0" bIns="0" rtlCol="0" anchor="t">
            <a:spAutoFit/>
          </a:bodyPr>
          <a:lstStyle/>
          <a:p>
            <a:pPr marL="12700" marR="5080" indent="53340" algn="ctr">
              <a:spcBef>
                <a:spcPts val="100"/>
              </a:spcBef>
            </a:pPr>
            <a:r>
              <a:rPr lang="sq-AL" sz="1100" b="1" spc="-5">
                <a:solidFill>
                  <a:srgbClr val="FF4616"/>
                </a:solidFill>
                <a:latin typeface="Roboto"/>
                <a:cs typeface="Roboto"/>
              </a:rPr>
              <a:t>Emërtimi i sesionit</a:t>
            </a:r>
            <a:r>
              <a:rPr lang="en-GB" sz="1100" b="1" spc="-5">
                <a:solidFill>
                  <a:srgbClr val="FF4616"/>
                </a:solidFill>
                <a:latin typeface="Roboto"/>
                <a:cs typeface="Roboto"/>
              </a:rPr>
              <a:t> </a:t>
            </a:r>
            <a:endParaRPr lang="en-GB" sz="1100" b="1" spc="-5">
              <a:solidFill>
                <a:srgbClr val="FF4616"/>
              </a:solidFill>
              <a:latin typeface="Roboto"/>
              <a:ea typeface="Roboto"/>
              <a:cs typeface="Roboto"/>
            </a:endParaRPr>
          </a:p>
        </p:txBody>
      </p:sp>
      <p:sp>
        <p:nvSpPr>
          <p:cNvPr id="12" name="object 12"/>
          <p:cNvSpPr txBox="1"/>
          <p:nvPr/>
        </p:nvSpPr>
        <p:spPr>
          <a:xfrm>
            <a:off x="2179562" y="1225840"/>
            <a:ext cx="853321" cy="351378"/>
          </a:xfrm>
          <a:prstGeom prst="rect">
            <a:avLst/>
          </a:prstGeom>
        </p:spPr>
        <p:txBody>
          <a:bodyPr vert="horz" wrap="square" lIns="0" tIns="12700" rIns="0" bIns="0" rtlCol="0" anchor="t">
            <a:spAutoFit/>
          </a:bodyPr>
          <a:lstStyle/>
          <a:p>
            <a:pPr marL="12700" algn="ctr">
              <a:lnSpc>
                <a:spcPct val="100000"/>
              </a:lnSpc>
              <a:spcBef>
                <a:spcPts val="100"/>
              </a:spcBef>
            </a:pPr>
            <a:r>
              <a:rPr lang="sq-AL" sz="1100" b="1" spc="-5">
                <a:solidFill>
                  <a:srgbClr val="FF4616"/>
                </a:solidFill>
                <a:latin typeface="Roboto"/>
                <a:cs typeface="Roboto"/>
              </a:rPr>
              <a:t>Lloji i lojës sportive</a:t>
            </a:r>
            <a:r>
              <a:rPr lang="en-GB" sz="1100" b="1" spc="-5">
                <a:solidFill>
                  <a:srgbClr val="FF4616"/>
                </a:solidFill>
                <a:latin typeface="Roboto"/>
                <a:cs typeface="Roboto"/>
              </a:rPr>
              <a:t> </a:t>
            </a:r>
            <a:endParaRPr lang="en-GB" sz="1100">
              <a:solidFill>
                <a:srgbClr val="FF4616"/>
              </a:solidFill>
              <a:latin typeface="Roboto"/>
              <a:ea typeface="Roboto"/>
              <a:cs typeface="Roboto"/>
            </a:endParaRPr>
          </a:p>
        </p:txBody>
      </p:sp>
      <p:sp>
        <p:nvSpPr>
          <p:cNvPr id="13" name="object 13"/>
          <p:cNvSpPr txBox="1"/>
          <p:nvPr/>
        </p:nvSpPr>
        <p:spPr>
          <a:xfrm>
            <a:off x="3958191" y="1225840"/>
            <a:ext cx="1019739" cy="520655"/>
          </a:xfrm>
          <a:prstGeom prst="rect">
            <a:avLst/>
          </a:prstGeom>
        </p:spPr>
        <p:txBody>
          <a:bodyPr vert="horz" wrap="square" lIns="0" tIns="12700" rIns="0" bIns="0" rtlCol="0" anchor="t">
            <a:spAutoFit/>
          </a:bodyPr>
          <a:lstStyle/>
          <a:p>
            <a:pPr marL="172720" marR="5080" indent="-160655" algn="ctr">
              <a:lnSpc>
                <a:spcPct val="100000"/>
              </a:lnSpc>
              <a:spcBef>
                <a:spcPts val="100"/>
              </a:spcBef>
            </a:pPr>
            <a:r>
              <a:rPr lang="sq-AL" sz="1100" b="1" spc="-10">
                <a:solidFill>
                  <a:srgbClr val="FF4616"/>
                </a:solidFill>
                <a:latin typeface="Roboto"/>
                <a:cs typeface="Roboto"/>
              </a:rPr>
              <a:t>Nevojat kryesore të adresuara</a:t>
            </a:r>
            <a:endParaRPr lang="en-GB" sz="1100">
              <a:solidFill>
                <a:srgbClr val="FF4616"/>
              </a:solidFill>
              <a:latin typeface="Roboto"/>
              <a:ea typeface="Roboto"/>
              <a:cs typeface="Roboto"/>
            </a:endParaRPr>
          </a:p>
        </p:txBody>
      </p:sp>
      <p:sp>
        <p:nvSpPr>
          <p:cNvPr id="14" name="object 14"/>
          <p:cNvSpPr txBox="1"/>
          <p:nvPr/>
        </p:nvSpPr>
        <p:spPr>
          <a:xfrm>
            <a:off x="5872269" y="1232252"/>
            <a:ext cx="1109556" cy="351378"/>
          </a:xfrm>
          <a:prstGeom prst="rect">
            <a:avLst/>
          </a:prstGeom>
        </p:spPr>
        <p:txBody>
          <a:bodyPr vert="horz" wrap="square" lIns="0" tIns="12700" rIns="0" bIns="0" rtlCol="0" anchor="t">
            <a:spAutoFit/>
          </a:bodyPr>
          <a:lstStyle/>
          <a:p>
            <a:pPr marR="5080" algn="ctr">
              <a:lnSpc>
                <a:spcPct val="100000"/>
              </a:lnSpc>
              <a:spcBef>
                <a:spcPts val="100"/>
              </a:spcBef>
            </a:pPr>
            <a:r>
              <a:rPr lang="sq-AL" sz="1100" b="1">
                <a:solidFill>
                  <a:srgbClr val="FF4616"/>
                </a:solidFill>
                <a:latin typeface="Roboto"/>
                <a:cs typeface="Roboto"/>
              </a:rPr>
              <a:t>Llojet e </a:t>
            </a:r>
            <a:r>
              <a:rPr lang="en-GB" sz="1100" b="1">
                <a:solidFill>
                  <a:srgbClr val="FF4616"/>
                </a:solidFill>
                <a:latin typeface="Roboto"/>
                <a:cs typeface="Roboto"/>
              </a:rPr>
              <a:t>gr</a:t>
            </a:r>
            <a:r>
              <a:rPr lang="sq-AL" sz="1100" b="1" err="1">
                <a:solidFill>
                  <a:srgbClr val="FF4616"/>
                </a:solidFill>
                <a:latin typeface="Roboto"/>
                <a:cs typeface="Roboto"/>
              </a:rPr>
              <a:t>upeve</a:t>
            </a:r>
            <a:r>
              <a:rPr lang="en-GB" sz="1100" b="1">
                <a:solidFill>
                  <a:srgbClr val="FF4616"/>
                </a:solidFill>
                <a:latin typeface="Roboto"/>
                <a:cs typeface="Roboto"/>
              </a:rPr>
              <a:t>/</a:t>
            </a:r>
            <a:r>
              <a:rPr lang="sq-AL" sz="1100" b="1">
                <a:solidFill>
                  <a:srgbClr val="FF4616"/>
                </a:solidFill>
                <a:latin typeface="Roboto"/>
                <a:cs typeface="Roboto"/>
              </a:rPr>
              <a:t>ekipeve</a:t>
            </a:r>
            <a:endParaRPr lang="en-GB" sz="1100">
              <a:solidFill>
                <a:srgbClr val="FF4616"/>
              </a:solidFill>
              <a:latin typeface="Roboto"/>
              <a:ea typeface="Roboto"/>
              <a:cs typeface="Roboto"/>
            </a:endParaRPr>
          </a:p>
        </p:txBody>
      </p:sp>
      <p:graphicFrame>
        <p:nvGraphicFramePr>
          <p:cNvPr id="16" name="object 9">
            <a:extLst>
              <a:ext uri="{FF2B5EF4-FFF2-40B4-BE49-F238E27FC236}">
                <a16:creationId xmlns:a16="http://schemas.microsoft.com/office/drawing/2014/main" id="{B13CED36-31B7-4F35-B723-8CA4F69EA06E}"/>
              </a:ext>
            </a:extLst>
          </p:cNvPr>
          <p:cNvGraphicFramePr>
            <a:graphicFrameLocks noGrp="1"/>
          </p:cNvGraphicFramePr>
          <p:nvPr>
            <p:extLst>
              <p:ext uri="{D42A27DB-BD31-4B8C-83A1-F6EECF244321}">
                <p14:modId xmlns:p14="http://schemas.microsoft.com/office/powerpoint/2010/main" val="1355874646"/>
              </p:ext>
            </p:extLst>
          </p:nvPr>
        </p:nvGraphicFramePr>
        <p:xfrm>
          <a:off x="455301" y="1871500"/>
          <a:ext cx="6654866" cy="6066000"/>
        </p:xfrm>
        <a:graphic>
          <a:graphicData uri="http://schemas.openxmlformats.org/drawingml/2006/table">
            <a:tbl>
              <a:tblPr firstRow="1" bandRow="1">
                <a:tableStyleId>{2D5ABB26-0587-4C30-8999-92F81FD0307C}</a:tableStyleId>
              </a:tblPr>
              <a:tblGrid>
                <a:gridCol w="1334244">
                  <a:extLst>
                    <a:ext uri="{9D8B030D-6E8A-4147-A177-3AD203B41FA5}">
                      <a16:colId xmlns:a16="http://schemas.microsoft.com/office/drawing/2014/main" val="20001"/>
                    </a:ext>
                  </a:extLst>
                </a:gridCol>
                <a:gridCol w="160770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503117">
                  <a:extLst>
                    <a:ext uri="{9D8B030D-6E8A-4147-A177-3AD203B41FA5}">
                      <a16:colId xmlns:a16="http://schemas.microsoft.com/office/drawing/2014/main" val="20004"/>
                    </a:ext>
                  </a:extLst>
                </a:gridCol>
              </a:tblGrid>
              <a:tr h="1265400">
                <a:tc>
                  <a:txBody>
                    <a:bodyPr/>
                    <a:lstStyle/>
                    <a:p>
                      <a:pPr marL="0" indent="0" algn="ctr">
                        <a:lnSpc>
                          <a:spcPct val="100000"/>
                        </a:lnSpc>
                      </a:pPr>
                      <a:r>
                        <a:rPr lang="sq-AL" sz="1100" noProof="0">
                          <a:solidFill>
                            <a:srgbClr val="FF4616"/>
                          </a:solidFill>
                          <a:latin typeface="Roboto"/>
                          <a:cs typeface="Roboto"/>
                        </a:rPr>
                        <a:t>Rreth orës</a:t>
                      </a:r>
                      <a:endParaRPr lang="en-GB" sz="1100" noProof="0">
                        <a:solidFill>
                          <a:srgbClr val="FF4616"/>
                        </a:solidFill>
                        <a:latin typeface="Roboto"/>
                        <a:cs typeface="Roboto"/>
                      </a:endParaRPr>
                    </a:p>
                  </a:txBody>
                  <a:tcPr marL="0" marR="0" marT="0" marB="0" anchor="ctr">
                    <a:lnB w="12700" cap="flat" cmpd="sng" algn="ctr">
                      <a:solidFill>
                        <a:srgbClr val="FF4616"/>
                      </a:solidFill>
                      <a:prstDash val="solid"/>
                      <a:round/>
                      <a:headEnd type="none" w="med" len="med"/>
                      <a:tailEnd type="none" w="med" len="med"/>
                    </a:lnB>
                    <a:solidFill>
                      <a:srgbClr val="FF4616">
                        <a:alpha val="20000"/>
                      </a:srgbClr>
                    </a:solidFill>
                  </a:tcPr>
                </a:tc>
                <a:tc>
                  <a:txBody>
                    <a:bodyPr/>
                    <a:lstStyle/>
                    <a:p>
                      <a:pPr marL="121285" marR="93345" lvl="0" indent="0" algn="ctr" eaLnBrk="1" fontAlgn="auto" latinLnBrk="0" hangingPunct="1">
                        <a:lnSpc>
                          <a:spcPct val="111100"/>
                        </a:lnSpc>
                        <a:spcBef>
                          <a:spcPts val="705"/>
                        </a:spcBef>
                        <a:spcAft>
                          <a:spcPts val="0"/>
                        </a:spcAft>
                        <a:buClrTx/>
                        <a:buSzTx/>
                        <a:buFontTx/>
                        <a:buNone/>
                      </a:pPr>
                      <a:r>
                        <a:rPr lang="sq-AL" sz="900" b="1" spc="-5" noProof="0">
                          <a:solidFill>
                            <a:schemeClr val="tx1"/>
                          </a:solidFill>
                          <a:latin typeface="Roboto"/>
                          <a:ea typeface="+mn-ea"/>
                          <a:cs typeface="Roboto"/>
                        </a:rPr>
                        <a:t>Aktivitet</a:t>
                      </a:r>
                      <a:r>
                        <a:rPr lang="sq-AL" sz="900" b="1" spc="-5" baseline="0" noProof="0">
                          <a:solidFill>
                            <a:schemeClr val="tx1"/>
                          </a:solidFill>
                          <a:latin typeface="Roboto"/>
                          <a:ea typeface="+mn-ea"/>
                          <a:cs typeface="Roboto"/>
                        </a:rPr>
                        <a:t> fizik i përshtatur</a:t>
                      </a:r>
                      <a:r>
                        <a:rPr lang="en-GB" sz="900" b="1" spc="-5" noProof="0">
                          <a:solidFill>
                            <a:schemeClr val="tx1"/>
                          </a:solidFill>
                          <a:latin typeface="Roboto"/>
                          <a:ea typeface="+mn-ea"/>
                          <a:cs typeface="Roboto"/>
                        </a:rPr>
                        <a:t> </a:t>
                      </a:r>
                    </a:p>
                    <a:p>
                      <a:pPr marL="121285" marR="93345" lvl="0" indent="0" algn="ctr" defTabSz="914400" eaLnBrk="1" fontAlgn="auto" latinLnBrk="0" hangingPunct="1">
                        <a:lnSpc>
                          <a:spcPct val="111100"/>
                        </a:lnSpc>
                        <a:spcBef>
                          <a:spcPts val="705"/>
                        </a:spcBef>
                        <a:spcAft>
                          <a:spcPts val="0"/>
                        </a:spcAft>
                        <a:buClrTx/>
                        <a:buSzTx/>
                        <a:buFontTx/>
                        <a:buNone/>
                        <a:tabLst/>
                        <a:defRPr/>
                      </a:pPr>
                      <a:r>
                        <a:rPr lang="sq-AL" sz="900" b="0" spc="-5" noProof="0">
                          <a:solidFill>
                            <a:schemeClr val="tx1"/>
                          </a:solidFill>
                          <a:latin typeface="Roboto"/>
                          <a:ea typeface="+mn-ea"/>
                          <a:cs typeface="Roboto"/>
                        </a:rPr>
                        <a:t>LOJË</a:t>
                      </a:r>
                      <a:r>
                        <a:rPr lang="sq-AL" sz="900" b="0" spc="-5" baseline="0" noProof="0">
                          <a:solidFill>
                            <a:schemeClr val="tx1"/>
                          </a:solidFill>
                          <a:latin typeface="Roboto"/>
                          <a:ea typeface="+mn-ea"/>
                          <a:cs typeface="Roboto"/>
                        </a:rPr>
                        <a:t> BASHKËPUNUESE</a:t>
                      </a:r>
                      <a:endParaRPr lang="en-GB" sz="900" b="0" spc="-5" noProof="0">
                        <a:solidFill>
                          <a:schemeClr val="tx1"/>
                        </a:solidFill>
                        <a:latin typeface="Roboto"/>
                        <a:ea typeface="+mn-ea"/>
                        <a:cs typeface="Roboto"/>
                      </a:endParaRPr>
                    </a:p>
                  </a:txBody>
                  <a:tcPr marL="0" marR="0" marT="0" marB="0" anchor="ctr">
                    <a:lnB w="12700" cap="flat" cmpd="sng" algn="ctr">
                      <a:solidFill>
                        <a:srgbClr val="FF4616"/>
                      </a:solidFill>
                      <a:prstDash val="solid"/>
                      <a:round/>
                      <a:headEnd type="none" w="med" len="med"/>
                      <a:tailEnd type="none" w="med" len="med"/>
                    </a:lnB>
                    <a:solidFill>
                      <a:srgbClr val="FF4616">
                        <a:alpha val="20000"/>
                      </a:srgbClr>
                    </a:solidFill>
                  </a:tcPr>
                </a:tc>
                <a:tc>
                  <a:txBody>
                    <a:bodyPr/>
                    <a:lstStyle/>
                    <a:p>
                      <a:pPr marL="179070" marR="238125" indent="-92075" algn="ctr">
                        <a:lnSpc>
                          <a:spcPct val="111100"/>
                        </a:lnSpc>
                        <a:spcBef>
                          <a:spcPts val="915"/>
                        </a:spcBef>
                        <a:buClr>
                          <a:srgbClr val="F26A36"/>
                        </a:buClr>
                        <a:buSzPct val="111111"/>
                        <a:buChar char="•"/>
                        <a:tabLst>
                          <a:tab pos="269875" algn="l"/>
                        </a:tabLst>
                      </a:pPr>
                      <a:r>
                        <a:rPr lang="sq-AL" sz="900" spc="-5" noProof="0">
                          <a:solidFill>
                            <a:schemeClr val="tx1"/>
                          </a:solidFill>
                          <a:latin typeface="Roboto-Light"/>
                          <a:ea typeface="+mn-ea"/>
                          <a:cs typeface="Roboto"/>
                        </a:rPr>
                        <a:t>Lëvizshmëria</a:t>
                      </a:r>
                      <a:endParaRPr lang="en-GB" sz="900" spc="-5" noProof="0">
                        <a:solidFill>
                          <a:schemeClr val="tx1"/>
                        </a:solidFill>
                        <a:latin typeface="Roboto-Light"/>
                        <a:ea typeface="+mn-ea"/>
                        <a:cs typeface="Roboto"/>
                      </a:endParaRPr>
                    </a:p>
                    <a:p>
                      <a:pPr marL="179070" marR="238125" indent="-92075" algn="ctr">
                        <a:lnSpc>
                          <a:spcPct val="111100"/>
                        </a:lnSpc>
                        <a:spcBef>
                          <a:spcPts val="915"/>
                        </a:spcBef>
                        <a:buClr>
                          <a:srgbClr val="F26A36"/>
                        </a:buClr>
                        <a:buSzPct val="111111"/>
                        <a:buChar char="•"/>
                        <a:tabLst>
                          <a:tab pos="269875" algn="l"/>
                        </a:tabLst>
                      </a:pPr>
                      <a:r>
                        <a:rPr lang="sq-AL" sz="900" spc="-5" noProof="0">
                          <a:solidFill>
                            <a:schemeClr val="tx1"/>
                          </a:solidFill>
                          <a:latin typeface="Roboto-Light"/>
                          <a:ea typeface="+mn-ea"/>
                          <a:cs typeface="Roboto"/>
                        </a:rPr>
                        <a:t>Rrëmbimi</a:t>
                      </a:r>
                      <a:r>
                        <a:rPr lang="en-GB" sz="900" spc="-5" noProof="0">
                          <a:solidFill>
                            <a:schemeClr val="tx1"/>
                          </a:solidFill>
                          <a:latin typeface="Roboto-Light"/>
                          <a:ea typeface="+mn-ea"/>
                          <a:cs typeface="Roboto"/>
                        </a:rPr>
                        <a:t> </a:t>
                      </a:r>
                      <a:r>
                        <a:rPr lang="sq-AL" sz="900" spc="-5" noProof="0">
                          <a:solidFill>
                            <a:schemeClr val="tx1"/>
                          </a:solidFill>
                          <a:latin typeface="Roboto-Light"/>
                          <a:ea typeface="+mn-ea"/>
                          <a:cs typeface="Roboto"/>
                        </a:rPr>
                        <a:t>dhe</a:t>
                      </a:r>
                      <a:r>
                        <a:rPr lang="sq-AL" sz="900" spc="-5" baseline="0" noProof="0">
                          <a:solidFill>
                            <a:schemeClr val="tx1"/>
                          </a:solidFill>
                          <a:latin typeface="Roboto-Light"/>
                          <a:ea typeface="+mn-ea"/>
                          <a:cs typeface="Roboto"/>
                        </a:rPr>
                        <a:t> mbajtja</a:t>
                      </a:r>
                      <a:endParaRPr lang="en-GB" sz="900" spc="-5" noProof="0">
                        <a:solidFill>
                          <a:schemeClr val="tx1"/>
                        </a:solidFill>
                        <a:latin typeface="Roboto-Light"/>
                        <a:ea typeface="+mn-ea"/>
                        <a:cs typeface="Roboto"/>
                      </a:endParaRPr>
                    </a:p>
                    <a:p>
                      <a:pPr marL="179070" marR="238125" lvl="0" indent="-92075" algn="ctr" defTabSz="914400" eaLnBrk="1" fontAlgn="auto" latinLnBrk="0" hangingPunct="1">
                        <a:lnSpc>
                          <a:spcPct val="111100"/>
                        </a:lnSpc>
                        <a:spcBef>
                          <a:spcPts val="915"/>
                        </a:spcBef>
                        <a:spcAft>
                          <a:spcPts val="0"/>
                        </a:spcAft>
                        <a:buClr>
                          <a:srgbClr val="F26A36"/>
                        </a:buClr>
                        <a:buSzPct val="111111"/>
                        <a:buFontTx/>
                        <a:buChar char="•"/>
                        <a:tabLst>
                          <a:tab pos="269875" algn="l"/>
                        </a:tabLst>
                        <a:defRPr/>
                      </a:pPr>
                      <a:r>
                        <a:rPr lang="en-GB" sz="900" spc="-5" noProof="0" err="1">
                          <a:solidFill>
                            <a:schemeClr val="tx1"/>
                          </a:solidFill>
                          <a:latin typeface="Roboto-Light"/>
                          <a:ea typeface="+mn-ea"/>
                          <a:cs typeface="+mn-cs"/>
                        </a:rPr>
                        <a:t>Identif</a:t>
                      </a:r>
                      <a:r>
                        <a:rPr lang="sq-AL" sz="900" spc="-5" noProof="0" err="1">
                          <a:solidFill>
                            <a:schemeClr val="tx1"/>
                          </a:solidFill>
                          <a:latin typeface="Roboto-Light"/>
                          <a:ea typeface="+mn-ea"/>
                          <a:cs typeface="+mn-cs"/>
                        </a:rPr>
                        <a:t>ikimi</a:t>
                      </a:r>
                      <a:r>
                        <a:rPr lang="sq-AL" sz="900" spc="-5" baseline="0" noProof="0">
                          <a:solidFill>
                            <a:schemeClr val="tx1"/>
                          </a:solidFill>
                          <a:latin typeface="Roboto-Light"/>
                          <a:ea typeface="+mn-ea"/>
                          <a:cs typeface="+mn-cs"/>
                        </a:rPr>
                        <a:t> dhe</a:t>
                      </a:r>
                      <a:r>
                        <a:rPr lang="en-GB" sz="900" spc="-5" noProof="0">
                          <a:solidFill>
                            <a:schemeClr val="tx1"/>
                          </a:solidFill>
                          <a:latin typeface="Roboto-Light"/>
                          <a:ea typeface="+mn-ea"/>
                          <a:cs typeface="+mn-cs"/>
                        </a:rPr>
                        <a:t> </a:t>
                      </a:r>
                      <a:r>
                        <a:rPr lang="sq-AL" sz="900" spc="-5" noProof="0">
                          <a:solidFill>
                            <a:schemeClr val="tx1"/>
                          </a:solidFill>
                          <a:latin typeface="Roboto-Light"/>
                          <a:ea typeface="+mn-ea"/>
                          <a:cs typeface="+mn-cs"/>
                        </a:rPr>
                        <a:t>përpunimi</a:t>
                      </a:r>
                      <a:r>
                        <a:rPr lang="sq-AL" sz="900" spc="-5" baseline="0" noProof="0">
                          <a:solidFill>
                            <a:schemeClr val="tx1"/>
                          </a:solidFill>
                          <a:latin typeface="Roboto-Light"/>
                          <a:ea typeface="+mn-ea"/>
                          <a:cs typeface="+mn-cs"/>
                        </a:rPr>
                        <a:t> i</a:t>
                      </a:r>
                      <a:r>
                        <a:rPr lang="en-GB" sz="900" spc="-5" noProof="0">
                          <a:solidFill>
                            <a:schemeClr val="tx1"/>
                          </a:solidFill>
                          <a:latin typeface="Roboto-Light"/>
                          <a:ea typeface="+mn-ea"/>
                          <a:cs typeface="+mn-cs"/>
                        </a:rPr>
                        <a:t> </a:t>
                      </a:r>
                      <a:r>
                        <a:rPr lang="en-GB" sz="900" spc="-5" noProof="0" err="1">
                          <a:solidFill>
                            <a:schemeClr val="tx1"/>
                          </a:solidFill>
                          <a:latin typeface="Roboto-Light"/>
                          <a:ea typeface="+mn-ea"/>
                          <a:cs typeface="+mn-cs"/>
                        </a:rPr>
                        <a:t>informa</a:t>
                      </a:r>
                      <a:r>
                        <a:rPr lang="sq-AL" sz="900" spc="-5" noProof="0" err="1">
                          <a:solidFill>
                            <a:schemeClr val="tx1"/>
                          </a:solidFill>
                          <a:latin typeface="Roboto-Light"/>
                          <a:ea typeface="+mn-ea"/>
                          <a:cs typeface="+mn-cs"/>
                        </a:rPr>
                        <a:t>cionit</a:t>
                      </a:r>
                      <a:endParaRPr lang="en-GB" sz="900" spc="-5" noProof="0">
                        <a:solidFill>
                          <a:schemeClr val="tx1"/>
                        </a:solidFill>
                        <a:latin typeface="Roboto-Light"/>
                        <a:ea typeface="+mn-ea"/>
                      </a:endParaRPr>
                    </a:p>
                    <a:p>
                      <a:pPr marL="179070" marR="238125" indent="-92075" algn="ctr">
                        <a:lnSpc>
                          <a:spcPct val="111100"/>
                        </a:lnSpc>
                        <a:spcBef>
                          <a:spcPts val="915"/>
                        </a:spcBef>
                        <a:buClr>
                          <a:srgbClr val="F26A36"/>
                        </a:buClr>
                        <a:buSzPct val="111111"/>
                        <a:buChar char="•"/>
                        <a:tabLst>
                          <a:tab pos="269875" algn="l"/>
                        </a:tabLst>
                      </a:pPr>
                      <a:r>
                        <a:rPr lang="sq-AL" sz="900" spc="-5" noProof="0">
                          <a:solidFill>
                            <a:schemeClr val="tx1"/>
                          </a:solidFill>
                          <a:latin typeface="Roboto-Light"/>
                          <a:ea typeface="+mn-ea"/>
                          <a:cs typeface="Roboto"/>
                        </a:rPr>
                        <a:t>Të</a:t>
                      </a:r>
                      <a:r>
                        <a:rPr lang="sq-AL" sz="900" spc="-5" baseline="0" noProof="0">
                          <a:solidFill>
                            <a:schemeClr val="tx1"/>
                          </a:solidFill>
                          <a:latin typeface="Roboto-Light"/>
                          <a:ea typeface="+mn-ea"/>
                          <a:cs typeface="Roboto"/>
                        </a:rPr>
                        <a:t> kuptuarit</a:t>
                      </a:r>
                      <a:endParaRPr lang="en-GB" sz="900" spc="-5" noProof="0">
                        <a:solidFill>
                          <a:schemeClr val="tx1"/>
                        </a:solidFill>
                        <a:latin typeface="Roboto-Light"/>
                        <a:ea typeface="+mn-ea"/>
                        <a:cs typeface="Roboto"/>
                      </a:endParaRPr>
                    </a:p>
                  </a:txBody>
                  <a:tcPr marL="0" marR="0" marT="0" marB="0" anchor="ctr">
                    <a:lnB w="12700" cap="flat" cmpd="sng" algn="ctr">
                      <a:solidFill>
                        <a:srgbClr val="FF4616"/>
                      </a:solidFill>
                      <a:prstDash val="solid"/>
                      <a:round/>
                      <a:headEnd type="none" w="med" len="med"/>
                      <a:tailEnd type="none" w="med" len="med"/>
                    </a:lnB>
                    <a:solidFill>
                      <a:srgbClr val="FF4616">
                        <a:alpha val="20000"/>
                      </a:srgbClr>
                    </a:solidFill>
                  </a:tcPr>
                </a:tc>
                <a:tc>
                  <a:txBody>
                    <a:bodyPr/>
                    <a:lstStyle/>
                    <a:p>
                      <a:pPr marL="0" indent="0" algn="ctr">
                        <a:lnSpc>
                          <a:spcPct val="100000"/>
                        </a:lnSpc>
                      </a:pPr>
                      <a:r>
                        <a:rPr lang="sq-AL" sz="900" noProof="0">
                          <a:solidFill>
                            <a:srgbClr val="FF4616"/>
                          </a:solidFill>
                          <a:latin typeface="Roboto-Medium"/>
                          <a:cs typeface="Roboto-Medium"/>
                        </a:rPr>
                        <a:t>Grupe të ndryshme që luajnë si një ekip.</a:t>
                      </a:r>
                      <a:endParaRPr lang="en-GB" sz="900" noProof="0">
                        <a:solidFill>
                          <a:srgbClr val="FF4616"/>
                        </a:solidFill>
                        <a:latin typeface="Roboto-Medium"/>
                        <a:cs typeface="Roboto-Medium"/>
                      </a:endParaRPr>
                    </a:p>
                  </a:txBody>
                  <a:tcPr marL="0" marR="0" marT="0" marB="0" anchor="ctr">
                    <a:lnB w="12700" cap="flat" cmpd="sng" algn="ctr">
                      <a:solidFill>
                        <a:srgbClr val="FF4616"/>
                      </a:solidFill>
                      <a:prstDash val="solid"/>
                      <a:round/>
                      <a:headEnd type="none" w="med" len="med"/>
                      <a:tailEnd type="none" w="med" len="med"/>
                    </a:lnB>
                    <a:solidFill>
                      <a:srgbClr val="FF4616">
                        <a:alpha val="20000"/>
                      </a:srgbClr>
                    </a:solidFill>
                  </a:tcPr>
                </a:tc>
                <a:extLst>
                  <a:ext uri="{0D108BD9-81ED-4DB2-BD59-A6C34878D82A}">
                    <a16:rowId xmlns:a16="http://schemas.microsoft.com/office/drawing/2014/main" val="10000"/>
                  </a:ext>
                </a:extLst>
              </a:tr>
              <a:tr h="1219200">
                <a:tc>
                  <a:txBody>
                    <a:bodyPr/>
                    <a:lstStyle/>
                    <a:p>
                      <a:pPr marL="0" indent="0" algn="ctr">
                        <a:lnSpc>
                          <a:spcPct val="100000"/>
                        </a:lnSpc>
                      </a:pPr>
                      <a:r>
                        <a:rPr lang="sq-AL" sz="1100" noProof="0">
                          <a:solidFill>
                            <a:srgbClr val="FF4616"/>
                          </a:solidFill>
                          <a:latin typeface="Roboto"/>
                          <a:cs typeface="Roboto"/>
                        </a:rPr>
                        <a:t>Bashkësia</a:t>
                      </a:r>
                      <a:r>
                        <a:rPr lang="sq-AL" sz="1100" baseline="0" noProof="0">
                          <a:solidFill>
                            <a:srgbClr val="FF4616"/>
                          </a:solidFill>
                          <a:latin typeface="Roboto"/>
                          <a:cs typeface="Roboto"/>
                        </a:rPr>
                        <a:t> e thesarit</a:t>
                      </a:r>
                      <a:endParaRPr lang="en-GB" sz="1100" noProof="0">
                        <a:solidFill>
                          <a:srgbClr val="FF4616"/>
                        </a:solidFill>
                        <a:latin typeface="Roboto"/>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tc>
                  <a:txBody>
                    <a:bodyPr/>
                    <a:lstStyle/>
                    <a:p>
                      <a:pPr marL="121285" marR="93345" lvl="0" indent="0" algn="ctr" eaLnBrk="1" fontAlgn="auto" latinLnBrk="0" hangingPunct="1">
                        <a:lnSpc>
                          <a:spcPct val="111100"/>
                        </a:lnSpc>
                        <a:spcBef>
                          <a:spcPts val="705"/>
                        </a:spcBef>
                        <a:spcAft>
                          <a:spcPts val="0"/>
                        </a:spcAft>
                        <a:buClrTx/>
                        <a:buSzTx/>
                        <a:buFontTx/>
                        <a:buNone/>
                      </a:pPr>
                      <a:r>
                        <a:rPr lang="en-GB" sz="900" b="1" spc="-5" noProof="0">
                          <a:solidFill>
                            <a:schemeClr val="tx1"/>
                          </a:solidFill>
                          <a:latin typeface="Roboto"/>
                          <a:ea typeface="+mn-ea"/>
                          <a:cs typeface="Roboto"/>
                        </a:rPr>
                        <a:t>A</a:t>
                      </a:r>
                      <a:r>
                        <a:rPr lang="sq-AL" sz="900" b="1" spc="-5" noProof="0" err="1">
                          <a:solidFill>
                            <a:schemeClr val="tx1"/>
                          </a:solidFill>
                          <a:latin typeface="Roboto"/>
                          <a:ea typeface="+mn-ea"/>
                          <a:cs typeface="Roboto"/>
                        </a:rPr>
                        <a:t>ktivitet</a:t>
                      </a:r>
                      <a:r>
                        <a:rPr lang="sq-AL" sz="900" b="1" spc="-5" baseline="0" noProof="0">
                          <a:solidFill>
                            <a:schemeClr val="tx1"/>
                          </a:solidFill>
                          <a:latin typeface="Roboto"/>
                          <a:ea typeface="+mn-ea"/>
                          <a:cs typeface="Roboto"/>
                        </a:rPr>
                        <a:t> fizik i përshtatur</a:t>
                      </a:r>
                      <a:r>
                        <a:rPr lang="en-GB" sz="900" b="1" spc="-5" noProof="0">
                          <a:solidFill>
                            <a:schemeClr val="tx1"/>
                          </a:solidFill>
                          <a:latin typeface="Roboto"/>
                          <a:ea typeface="+mn-ea"/>
                          <a:cs typeface="Roboto"/>
                        </a:rPr>
                        <a:t> </a:t>
                      </a:r>
                    </a:p>
                    <a:p>
                      <a:pPr marL="121285" marR="93345" lvl="0" indent="0" algn="ctr" eaLnBrk="1" fontAlgn="auto" latinLnBrk="0" hangingPunct="1">
                        <a:lnSpc>
                          <a:spcPct val="111100"/>
                        </a:lnSpc>
                        <a:spcBef>
                          <a:spcPts val="705"/>
                        </a:spcBef>
                        <a:spcAft>
                          <a:spcPts val="0"/>
                        </a:spcAft>
                        <a:buClrTx/>
                        <a:buSzTx/>
                        <a:buFontTx/>
                        <a:buNone/>
                      </a:pPr>
                      <a:r>
                        <a:rPr lang="en-GB" sz="900" b="0" spc="-5" noProof="0">
                          <a:solidFill>
                            <a:schemeClr val="tx1"/>
                          </a:solidFill>
                          <a:latin typeface="Roboto"/>
                          <a:ea typeface="+mn-ea"/>
                          <a:cs typeface="Roboto"/>
                        </a:rPr>
                        <a:t>100% </a:t>
                      </a:r>
                      <a:r>
                        <a:rPr lang="sq-AL" sz="900" b="0" spc="-5" noProof="0">
                          <a:solidFill>
                            <a:schemeClr val="tx1"/>
                          </a:solidFill>
                          <a:latin typeface="Roboto"/>
                          <a:ea typeface="+mn-ea"/>
                          <a:cs typeface="Roboto"/>
                        </a:rPr>
                        <a:t>LOJË BASHKËPUNUESE</a:t>
                      </a:r>
                      <a:endParaRPr lang="en-GB" sz="900" b="0" spc="-5" noProof="0">
                        <a:solidFill>
                          <a:schemeClr val="tx1"/>
                        </a:solidFill>
                        <a:latin typeface="Roboto"/>
                        <a:ea typeface="+mn-ea"/>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tc>
                  <a:txBody>
                    <a:bodyPr/>
                    <a:lstStyle/>
                    <a:p>
                      <a:pPr marL="179070" marR="238125" indent="-92075" algn="ctr">
                        <a:lnSpc>
                          <a:spcPct val="111100"/>
                        </a:lnSpc>
                        <a:spcBef>
                          <a:spcPts val="915"/>
                        </a:spcBef>
                        <a:buClr>
                          <a:srgbClr val="F26A36"/>
                        </a:buClr>
                        <a:buSzPct val="111111"/>
                        <a:buChar char="•"/>
                        <a:tabLst>
                          <a:tab pos="269875" algn="l"/>
                        </a:tabLst>
                      </a:pPr>
                      <a:r>
                        <a:rPr lang="sq-AL" sz="900" spc="-5" noProof="0">
                          <a:solidFill>
                            <a:schemeClr val="tx1"/>
                          </a:solidFill>
                          <a:latin typeface="Roboto-Light"/>
                          <a:ea typeface="+mn-ea"/>
                          <a:cs typeface="Roboto"/>
                        </a:rPr>
                        <a:t>Lëvizshmëria</a:t>
                      </a:r>
                      <a:endParaRPr lang="en-GB" sz="900" spc="-5" noProof="0">
                        <a:solidFill>
                          <a:schemeClr val="tx1"/>
                        </a:solidFill>
                        <a:latin typeface="Roboto-Light"/>
                        <a:ea typeface="+mn-ea"/>
                        <a:cs typeface="Roboto"/>
                      </a:endParaRPr>
                    </a:p>
                    <a:p>
                      <a:pPr marL="179070" marR="238125" lvl="0" indent="-92075" algn="ctr" defTabSz="914400" eaLnBrk="1" fontAlgn="auto" latinLnBrk="0" hangingPunct="1">
                        <a:lnSpc>
                          <a:spcPct val="111100"/>
                        </a:lnSpc>
                        <a:spcBef>
                          <a:spcPts val="915"/>
                        </a:spcBef>
                        <a:spcAft>
                          <a:spcPts val="0"/>
                        </a:spcAft>
                        <a:buClr>
                          <a:srgbClr val="F26A36"/>
                        </a:buClr>
                        <a:buSzPct val="111111"/>
                        <a:buFontTx/>
                        <a:buChar char="•"/>
                        <a:tabLst>
                          <a:tab pos="269875" algn="l"/>
                        </a:tabLst>
                        <a:defRPr/>
                      </a:pPr>
                      <a:r>
                        <a:rPr kumimoji="0" lang="sq-AL" sz="900" b="0" i="0" u="none" strike="noStrike" kern="0" cap="none" spc="-5" normalizeH="0" baseline="0" noProof="0">
                          <a:ln>
                            <a:noFill/>
                          </a:ln>
                          <a:effectLst/>
                          <a:uLnTx/>
                          <a:uFillTx/>
                          <a:latin typeface="Roboto-Light"/>
                          <a:ea typeface="+mn-ea"/>
                          <a:cs typeface="Roboto"/>
                        </a:rPr>
                        <a:t>Komunikimi</a:t>
                      </a:r>
                      <a:endParaRPr kumimoji="0" lang="en-GB" sz="900" b="0" i="0" u="none" strike="noStrike" kern="0" cap="none" spc="-5" normalizeH="0" baseline="0" noProof="0">
                        <a:ln>
                          <a:noFill/>
                        </a:ln>
                        <a:effectLst/>
                        <a:uLnTx/>
                        <a:uFillTx/>
                        <a:latin typeface="Roboto-Light"/>
                        <a:ea typeface="+mn-ea"/>
                        <a:cs typeface="Roboto"/>
                      </a:endParaRPr>
                    </a:p>
                    <a:p>
                      <a:pPr marL="179070" marR="238125" lvl="0" indent="-92075" algn="ctr" defTabSz="914400" eaLnBrk="1" fontAlgn="auto" latinLnBrk="0" hangingPunct="1">
                        <a:lnSpc>
                          <a:spcPct val="111100"/>
                        </a:lnSpc>
                        <a:spcBef>
                          <a:spcPts val="915"/>
                        </a:spcBef>
                        <a:spcAft>
                          <a:spcPts val="0"/>
                        </a:spcAft>
                        <a:buClr>
                          <a:srgbClr val="F26A36"/>
                        </a:buClr>
                        <a:buSzPct val="111111"/>
                        <a:buFontTx/>
                        <a:buChar char="•"/>
                        <a:tabLst>
                          <a:tab pos="269875" algn="l"/>
                        </a:tabLst>
                        <a:defRPr/>
                      </a:pPr>
                      <a:r>
                        <a:rPr kumimoji="0" lang="sq-AL" sz="900" b="0" i="0" u="none" strike="noStrike" kern="0" cap="none" spc="-5" normalizeH="0" baseline="0" noProof="0">
                          <a:ln>
                            <a:noFill/>
                          </a:ln>
                          <a:effectLst/>
                          <a:uLnTx/>
                          <a:uFillTx/>
                          <a:latin typeface="Roboto-Light"/>
                          <a:ea typeface="+mn-ea"/>
                          <a:cs typeface="Roboto"/>
                        </a:rPr>
                        <a:t>Të kuptuarit</a:t>
                      </a:r>
                      <a:endParaRPr kumimoji="0" lang="en-GB" sz="900" b="0" i="0" u="none" strike="noStrike" kern="0" cap="none" spc="-5" normalizeH="0" baseline="0" noProof="0">
                        <a:ln>
                          <a:noFill/>
                        </a:ln>
                        <a:effectLst/>
                        <a:uLnTx/>
                        <a:uFillTx/>
                        <a:latin typeface="Roboto-Light"/>
                        <a:ea typeface="+mn-ea"/>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q-AL" sz="900" noProof="0">
                          <a:solidFill>
                            <a:srgbClr val="FF4616"/>
                          </a:solidFill>
                          <a:latin typeface="Roboto-Medium"/>
                          <a:cs typeface="Roboto-Medium"/>
                        </a:rPr>
                        <a:t>Grupe të ndryshme që luajnë si një ekip.</a:t>
                      </a:r>
                      <a:endParaRPr lang="en-GB" sz="900" noProof="0">
                        <a:solidFill>
                          <a:srgbClr val="FF4616"/>
                        </a:solidFill>
                        <a:latin typeface="Roboto-Medium"/>
                        <a:cs typeface="Roboto-Medium"/>
                      </a:endParaRPr>
                    </a:p>
                    <a:p>
                      <a:pPr marL="0" marR="0" lvl="0" indent="0" algn="ctr" eaLnBrk="1" fontAlgn="auto" latinLnBrk="0" hangingPunct="1">
                        <a:lnSpc>
                          <a:spcPct val="100000"/>
                        </a:lnSpc>
                        <a:spcBef>
                          <a:spcPts val="0"/>
                        </a:spcBef>
                        <a:spcAft>
                          <a:spcPts val="0"/>
                        </a:spcAft>
                        <a:buClrTx/>
                        <a:buSzTx/>
                        <a:buFontTx/>
                        <a:buNone/>
                      </a:pPr>
                      <a:r>
                        <a:rPr lang="en-GB" sz="900" noProof="0">
                          <a:solidFill>
                            <a:srgbClr val="FF4616"/>
                          </a:solidFill>
                          <a:latin typeface="Roboto-Medium"/>
                          <a:cs typeface="Roboto-Medium"/>
                        </a:rPr>
                        <a:t> </a:t>
                      </a: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extLst>
                  <a:ext uri="{0D108BD9-81ED-4DB2-BD59-A6C34878D82A}">
                    <a16:rowId xmlns:a16="http://schemas.microsoft.com/office/drawing/2014/main" val="10001"/>
                  </a:ext>
                </a:extLst>
              </a:tr>
              <a:tr h="1143000">
                <a:tc>
                  <a:txBody>
                    <a:bodyPr/>
                    <a:lstStyle/>
                    <a:p>
                      <a:pPr marL="0" indent="0" algn="ctr">
                        <a:lnSpc>
                          <a:spcPct val="100000"/>
                        </a:lnSpc>
                      </a:pPr>
                      <a:r>
                        <a:rPr lang="en-GB" sz="1100" noProof="0" err="1">
                          <a:solidFill>
                            <a:srgbClr val="FF4616"/>
                          </a:solidFill>
                          <a:latin typeface="Roboto"/>
                          <a:cs typeface="Roboto"/>
                        </a:rPr>
                        <a:t>Obje</a:t>
                      </a:r>
                      <a:r>
                        <a:rPr lang="sq-AL" sz="1100" noProof="0" err="1">
                          <a:solidFill>
                            <a:srgbClr val="FF4616"/>
                          </a:solidFill>
                          <a:latin typeface="Roboto"/>
                          <a:cs typeface="Roboto"/>
                        </a:rPr>
                        <a:t>ktivi</a:t>
                      </a:r>
                      <a:r>
                        <a:rPr lang="en-GB" sz="1100" noProof="0">
                          <a:solidFill>
                            <a:srgbClr val="FF4616"/>
                          </a:solidFill>
                          <a:latin typeface="Roboto"/>
                          <a:cs typeface="Roboto"/>
                        </a:rPr>
                        <a:t> : </a:t>
                      </a:r>
                      <a:endParaRPr lang="en-GB" sz="1100" noProof="0">
                        <a:solidFill>
                          <a:srgbClr val="FF4616"/>
                        </a:solidFill>
                        <a:highlight>
                          <a:srgbClr val="FFFF00"/>
                        </a:highlight>
                        <a:latin typeface="Roboto"/>
                        <a:cs typeface="Roboto"/>
                      </a:endParaRPr>
                    </a:p>
                    <a:p>
                      <a:pPr marL="0" indent="0" algn="ctr">
                        <a:lnSpc>
                          <a:spcPct val="100000"/>
                        </a:lnSpc>
                      </a:pPr>
                      <a:r>
                        <a:rPr lang="en-GB" sz="1100" noProof="0">
                          <a:solidFill>
                            <a:srgbClr val="FF4616"/>
                          </a:solidFill>
                          <a:latin typeface="Roboto"/>
                          <a:cs typeface="Roboto"/>
                        </a:rPr>
                        <a:t>66 p</a:t>
                      </a:r>
                      <a:r>
                        <a:rPr lang="sq-AL" sz="1100" noProof="0">
                          <a:solidFill>
                            <a:srgbClr val="FF4616"/>
                          </a:solidFill>
                          <a:latin typeface="Roboto"/>
                          <a:cs typeface="Roboto"/>
                        </a:rPr>
                        <a:t>ikë</a:t>
                      </a:r>
                      <a:endParaRPr lang="en-GB" sz="1100" noProof="0">
                        <a:solidFill>
                          <a:srgbClr val="FF4616"/>
                        </a:solidFill>
                        <a:latin typeface="Roboto"/>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solidFill>
                      <a:srgbClr val="FF4616">
                        <a:alpha val="20000"/>
                      </a:srgbClr>
                    </a:solidFill>
                  </a:tcPr>
                </a:tc>
                <a:tc>
                  <a:txBody>
                    <a:bodyPr/>
                    <a:lstStyle/>
                    <a:p>
                      <a:pPr marL="121285" marR="93345" lvl="0" indent="0" algn="ctr" eaLnBrk="1" fontAlgn="auto" latinLnBrk="0" hangingPunct="1">
                        <a:lnSpc>
                          <a:spcPct val="111100"/>
                        </a:lnSpc>
                        <a:spcBef>
                          <a:spcPts val="705"/>
                        </a:spcBef>
                        <a:spcAft>
                          <a:spcPts val="0"/>
                        </a:spcAft>
                        <a:buClrTx/>
                        <a:buSzTx/>
                        <a:buFontTx/>
                        <a:buNone/>
                      </a:pPr>
                      <a:r>
                        <a:rPr lang="sq-AL" sz="900" b="1" spc="-5" noProof="0">
                          <a:solidFill>
                            <a:schemeClr val="tx1"/>
                          </a:solidFill>
                          <a:latin typeface="Roboto"/>
                          <a:ea typeface="+mn-ea"/>
                          <a:cs typeface="Roboto"/>
                        </a:rPr>
                        <a:t>Aktivitet fizik</a:t>
                      </a:r>
                      <a:r>
                        <a:rPr lang="sq-AL" sz="900" b="1" spc="-5" baseline="0" noProof="0">
                          <a:solidFill>
                            <a:schemeClr val="tx1"/>
                          </a:solidFill>
                          <a:latin typeface="Roboto"/>
                          <a:ea typeface="+mn-ea"/>
                          <a:cs typeface="Roboto"/>
                        </a:rPr>
                        <a:t> i përshtatur</a:t>
                      </a:r>
                      <a:r>
                        <a:rPr lang="en-GB" sz="900" b="1" spc="-5" noProof="0">
                          <a:solidFill>
                            <a:schemeClr val="tx1"/>
                          </a:solidFill>
                          <a:latin typeface="Roboto"/>
                          <a:ea typeface="+mn-ea"/>
                          <a:cs typeface="Roboto"/>
                        </a:rPr>
                        <a:t> </a:t>
                      </a:r>
                    </a:p>
                    <a:p>
                      <a:pPr marL="121285" marR="93345" lvl="0" indent="0" algn="ctr" eaLnBrk="1" fontAlgn="auto" latinLnBrk="0" hangingPunct="1">
                        <a:lnSpc>
                          <a:spcPct val="111100"/>
                        </a:lnSpc>
                        <a:spcBef>
                          <a:spcPts val="705"/>
                        </a:spcBef>
                        <a:spcAft>
                          <a:spcPts val="0"/>
                        </a:spcAft>
                        <a:buClrTx/>
                        <a:buSzTx/>
                        <a:buFontTx/>
                        <a:buNone/>
                      </a:pPr>
                      <a:r>
                        <a:rPr lang="en-GB" sz="900" b="0" spc="-5" noProof="0">
                          <a:solidFill>
                            <a:schemeClr val="tx1"/>
                          </a:solidFill>
                          <a:latin typeface="Roboto"/>
                          <a:ea typeface="+mn-ea"/>
                          <a:cs typeface="Roboto"/>
                        </a:rPr>
                        <a:t>100% </a:t>
                      </a:r>
                      <a:r>
                        <a:rPr lang="sq-AL" sz="900" b="0" spc="-5" noProof="0">
                          <a:solidFill>
                            <a:schemeClr val="tx1"/>
                          </a:solidFill>
                          <a:latin typeface="Roboto"/>
                          <a:ea typeface="+mn-ea"/>
                          <a:cs typeface="Roboto"/>
                        </a:rPr>
                        <a:t>LOJË</a:t>
                      </a:r>
                      <a:r>
                        <a:rPr lang="sq-AL" sz="900" b="0" spc="-5" baseline="0" noProof="0">
                          <a:solidFill>
                            <a:schemeClr val="tx1"/>
                          </a:solidFill>
                          <a:latin typeface="Roboto"/>
                          <a:ea typeface="+mn-ea"/>
                          <a:cs typeface="Roboto"/>
                        </a:rPr>
                        <a:t> BASHKËPUNUESE</a:t>
                      </a:r>
                      <a:endParaRPr lang="en-GB" sz="900" b="0" spc="-5" noProof="0">
                        <a:solidFill>
                          <a:schemeClr val="tx1"/>
                        </a:solidFill>
                        <a:latin typeface="Roboto"/>
                        <a:ea typeface="+mn-ea"/>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solidFill>
                      <a:srgbClr val="FF4616">
                        <a:alpha val="20000"/>
                      </a:srgbClr>
                    </a:solidFill>
                  </a:tcPr>
                </a:tc>
                <a:tc>
                  <a:txBody>
                    <a:bodyPr/>
                    <a:lstStyle/>
                    <a:p>
                      <a:pPr marL="179070" marR="238125" indent="-92075" algn="ctr">
                        <a:lnSpc>
                          <a:spcPct val="111100"/>
                        </a:lnSpc>
                        <a:spcBef>
                          <a:spcPts val="915"/>
                        </a:spcBef>
                        <a:buClr>
                          <a:srgbClr val="F26A36"/>
                        </a:buClr>
                        <a:buSzPct val="111111"/>
                        <a:buChar char="•"/>
                        <a:tabLst>
                          <a:tab pos="269875" algn="l"/>
                        </a:tabLst>
                      </a:pPr>
                      <a:r>
                        <a:rPr lang="sq-AL" sz="900" spc="-5" noProof="0">
                          <a:solidFill>
                            <a:schemeClr val="tx1"/>
                          </a:solidFill>
                          <a:latin typeface="Roboto-Light"/>
                          <a:ea typeface="+mn-ea"/>
                          <a:cs typeface="Roboto"/>
                        </a:rPr>
                        <a:t>Lëvizshmëria</a:t>
                      </a:r>
                      <a:endParaRPr lang="en-GB" sz="900" spc="-5" noProof="0">
                        <a:solidFill>
                          <a:schemeClr val="tx1"/>
                        </a:solidFill>
                        <a:latin typeface="Roboto-Light"/>
                        <a:ea typeface="+mn-ea"/>
                        <a:cs typeface="Roboto"/>
                      </a:endParaRPr>
                    </a:p>
                    <a:p>
                      <a:pPr marL="179070" marR="238125" indent="-92075" algn="ctr">
                        <a:lnSpc>
                          <a:spcPct val="111100"/>
                        </a:lnSpc>
                        <a:spcBef>
                          <a:spcPts val="915"/>
                        </a:spcBef>
                        <a:buClr>
                          <a:srgbClr val="F26A36"/>
                        </a:buClr>
                        <a:buSzPct val="111111"/>
                        <a:buChar char="•"/>
                        <a:tabLst>
                          <a:tab pos="269875" algn="l"/>
                        </a:tabLst>
                      </a:pPr>
                      <a:r>
                        <a:rPr lang="sq-AL" sz="900" spc="-5" noProof="0">
                          <a:solidFill>
                            <a:schemeClr val="tx1"/>
                          </a:solidFill>
                          <a:latin typeface="Roboto-Light"/>
                          <a:ea typeface="+mn-ea"/>
                          <a:cs typeface="Roboto"/>
                        </a:rPr>
                        <a:t>Rrëmbimi</a:t>
                      </a:r>
                      <a:r>
                        <a:rPr lang="en-GB" sz="900" spc="-5" noProof="0">
                          <a:solidFill>
                            <a:schemeClr val="tx1"/>
                          </a:solidFill>
                          <a:latin typeface="Roboto-Light"/>
                          <a:ea typeface="+mn-ea"/>
                          <a:cs typeface="Roboto"/>
                        </a:rPr>
                        <a:t> </a:t>
                      </a:r>
                      <a:r>
                        <a:rPr lang="sq-AL" sz="900" spc="-5" noProof="0">
                          <a:solidFill>
                            <a:schemeClr val="tx1"/>
                          </a:solidFill>
                          <a:latin typeface="Roboto-Light"/>
                          <a:ea typeface="+mn-ea"/>
                          <a:cs typeface="Roboto"/>
                        </a:rPr>
                        <a:t>dhe</a:t>
                      </a:r>
                      <a:r>
                        <a:rPr lang="sq-AL" sz="900" spc="-5" baseline="0" noProof="0">
                          <a:solidFill>
                            <a:schemeClr val="tx1"/>
                          </a:solidFill>
                          <a:latin typeface="Roboto-Light"/>
                          <a:ea typeface="+mn-ea"/>
                          <a:cs typeface="Roboto"/>
                        </a:rPr>
                        <a:t> mbajtja</a:t>
                      </a:r>
                      <a:endParaRPr lang="en-GB" sz="900" spc="-5" noProof="0">
                        <a:solidFill>
                          <a:schemeClr val="tx1"/>
                        </a:solidFill>
                        <a:latin typeface="Roboto-Light"/>
                        <a:ea typeface="+mn-ea"/>
                        <a:cs typeface="Roboto"/>
                      </a:endParaRPr>
                    </a:p>
                    <a:p>
                      <a:pPr marL="179070" marR="238125" lvl="0" indent="-92075" algn="ctr" defTabSz="914400" eaLnBrk="1" fontAlgn="auto" latinLnBrk="0" hangingPunct="1">
                        <a:lnSpc>
                          <a:spcPct val="111100"/>
                        </a:lnSpc>
                        <a:spcBef>
                          <a:spcPts val="915"/>
                        </a:spcBef>
                        <a:spcAft>
                          <a:spcPts val="0"/>
                        </a:spcAft>
                        <a:buClr>
                          <a:srgbClr val="F26A36"/>
                        </a:buClr>
                        <a:buSzPct val="111111"/>
                        <a:buFontTx/>
                        <a:buChar char="•"/>
                        <a:tabLst>
                          <a:tab pos="269875" algn="l"/>
                        </a:tabLst>
                        <a:defRPr/>
                      </a:pPr>
                      <a:r>
                        <a:rPr kumimoji="0" lang="sq-AL" sz="900" b="0" i="0" u="none" strike="noStrike" kern="0" cap="none" spc="-5" normalizeH="0" baseline="0" noProof="0">
                          <a:ln>
                            <a:noFill/>
                          </a:ln>
                          <a:effectLst/>
                          <a:uLnTx/>
                          <a:uFillTx/>
                          <a:latin typeface="Roboto-Light"/>
                          <a:ea typeface="+mn-ea"/>
                          <a:cs typeface="Roboto"/>
                        </a:rPr>
                        <a:t>Komunikimi</a:t>
                      </a:r>
                      <a:endParaRPr kumimoji="0" lang="en-GB" sz="900" b="0" i="0" u="none" strike="noStrike" kern="0" cap="none" spc="-5" normalizeH="0" baseline="0" noProof="0">
                        <a:ln>
                          <a:noFill/>
                        </a:ln>
                        <a:effectLst/>
                        <a:uLnTx/>
                        <a:uFillTx/>
                        <a:latin typeface="Roboto-Light"/>
                        <a:ea typeface="+mn-ea"/>
                        <a:cs typeface="Roboto"/>
                      </a:endParaRPr>
                    </a:p>
                    <a:p>
                      <a:pPr marL="179070" marR="238125" lvl="0" indent="-92075" algn="ctr" defTabSz="914400" eaLnBrk="1" fontAlgn="auto" latinLnBrk="0" hangingPunct="1">
                        <a:lnSpc>
                          <a:spcPct val="111100"/>
                        </a:lnSpc>
                        <a:spcBef>
                          <a:spcPts val="915"/>
                        </a:spcBef>
                        <a:spcAft>
                          <a:spcPts val="0"/>
                        </a:spcAft>
                        <a:buClr>
                          <a:srgbClr val="F26A36"/>
                        </a:buClr>
                        <a:buSzPct val="111111"/>
                        <a:buFontTx/>
                        <a:buChar char="•"/>
                        <a:tabLst>
                          <a:tab pos="269875" algn="l"/>
                        </a:tabLst>
                        <a:defRPr/>
                      </a:pPr>
                      <a:r>
                        <a:rPr kumimoji="0" lang="sq-AL" sz="900" b="0" i="0" u="none" strike="noStrike" kern="0" cap="none" spc="-5" normalizeH="0" baseline="0" noProof="0">
                          <a:ln>
                            <a:noFill/>
                          </a:ln>
                          <a:effectLst/>
                          <a:uLnTx/>
                          <a:uFillTx/>
                          <a:latin typeface="Roboto-Light"/>
                          <a:ea typeface="+mn-ea"/>
                          <a:cs typeface="Roboto"/>
                        </a:rPr>
                        <a:t>Të kuptuarit</a:t>
                      </a:r>
                      <a:endParaRPr kumimoji="0" lang="en-GB" sz="900" b="0" i="0" u="none" strike="noStrike" kern="0" cap="none" spc="-5" normalizeH="0" baseline="0" noProof="0">
                        <a:ln>
                          <a:noFill/>
                        </a:ln>
                        <a:effectLst/>
                        <a:uLnTx/>
                        <a:uFillTx/>
                        <a:latin typeface="Roboto-Light"/>
                        <a:ea typeface="+mn-ea"/>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solidFill>
                      <a:srgbClr val="FF4616">
                        <a:alpha val="20000"/>
                      </a:srgbClr>
                    </a:solidFill>
                  </a:tcPr>
                </a:tc>
                <a:tc>
                  <a:txBody>
                    <a:bodyPr/>
                    <a:lstStyle/>
                    <a:p>
                      <a:pPr marL="0" indent="0" algn="ctr">
                        <a:lnSpc>
                          <a:spcPct val="100000"/>
                        </a:lnSpc>
                      </a:pPr>
                      <a:r>
                        <a:rPr lang="sq-AL" sz="900" noProof="0">
                          <a:solidFill>
                            <a:srgbClr val="FF4616"/>
                          </a:solidFill>
                          <a:latin typeface="Roboto-Medium"/>
                          <a:cs typeface="Roboto-Medium"/>
                        </a:rPr>
                        <a:t>Grupe të ndryshme që luajnë si një ekip.</a:t>
                      </a:r>
                      <a:endParaRPr lang="en-GB" sz="900" noProof="0">
                        <a:solidFill>
                          <a:srgbClr val="FF4616"/>
                        </a:solidFill>
                        <a:latin typeface="Roboto-Medium"/>
                        <a:cs typeface="Roboto-Medium"/>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solidFill>
                      <a:srgbClr val="FF4616">
                        <a:alpha val="20000"/>
                      </a:srgbClr>
                    </a:solidFill>
                  </a:tcPr>
                </a:tc>
                <a:extLst>
                  <a:ext uri="{0D108BD9-81ED-4DB2-BD59-A6C34878D82A}">
                    <a16:rowId xmlns:a16="http://schemas.microsoft.com/office/drawing/2014/main" val="10002"/>
                  </a:ext>
                </a:extLst>
              </a:tr>
              <a:tr h="1295400">
                <a:tc>
                  <a:txBody>
                    <a:bodyPr/>
                    <a:lstStyle/>
                    <a:p>
                      <a:pPr marL="0" indent="0" algn="ctr">
                        <a:lnSpc>
                          <a:spcPct val="100000"/>
                        </a:lnSpc>
                      </a:pPr>
                      <a:r>
                        <a:rPr lang="en-GB" sz="1100" noProof="0" err="1">
                          <a:solidFill>
                            <a:srgbClr val="FF4616"/>
                          </a:solidFill>
                          <a:latin typeface="Roboto"/>
                          <a:cs typeface="Roboto"/>
                        </a:rPr>
                        <a:t>Num</a:t>
                      </a:r>
                      <a:r>
                        <a:rPr lang="sq-AL" sz="1100" noProof="0" err="1">
                          <a:solidFill>
                            <a:srgbClr val="FF4616"/>
                          </a:solidFill>
                          <a:latin typeface="Roboto"/>
                          <a:cs typeface="Roboto"/>
                        </a:rPr>
                        <a:t>rat</a:t>
                      </a:r>
                      <a:endParaRPr lang="en-GB" sz="1100" noProof="0">
                        <a:solidFill>
                          <a:srgbClr val="FF4616"/>
                        </a:solidFill>
                        <a:latin typeface="Roboto"/>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tc>
                  <a:txBody>
                    <a:bodyPr/>
                    <a:lstStyle/>
                    <a:p>
                      <a:pPr marL="121285" marR="93345" lvl="0" indent="0" algn="ctr" eaLnBrk="1" fontAlgn="auto" latinLnBrk="0" hangingPunct="1">
                        <a:lnSpc>
                          <a:spcPct val="111100"/>
                        </a:lnSpc>
                        <a:spcBef>
                          <a:spcPts val="705"/>
                        </a:spcBef>
                        <a:spcAft>
                          <a:spcPts val="0"/>
                        </a:spcAft>
                        <a:buClrTx/>
                        <a:buSzTx/>
                        <a:buFontTx/>
                        <a:buNone/>
                      </a:pPr>
                      <a:r>
                        <a:rPr lang="en-GB" sz="900" b="1" spc="-5" noProof="0">
                          <a:solidFill>
                            <a:schemeClr val="tx1"/>
                          </a:solidFill>
                          <a:latin typeface="Roboto"/>
                          <a:ea typeface="+mn-ea"/>
                          <a:cs typeface="Roboto"/>
                        </a:rPr>
                        <a:t>A</a:t>
                      </a:r>
                      <a:r>
                        <a:rPr lang="sq-AL" sz="900" b="1" spc="-5" noProof="0" err="1">
                          <a:solidFill>
                            <a:schemeClr val="tx1"/>
                          </a:solidFill>
                          <a:latin typeface="Roboto"/>
                          <a:ea typeface="+mn-ea"/>
                          <a:cs typeface="Roboto"/>
                        </a:rPr>
                        <a:t>ktivitet</a:t>
                      </a:r>
                      <a:r>
                        <a:rPr lang="sq-AL" sz="900" b="1" spc="-5" baseline="0" noProof="0">
                          <a:solidFill>
                            <a:schemeClr val="tx1"/>
                          </a:solidFill>
                          <a:latin typeface="Roboto"/>
                          <a:ea typeface="+mn-ea"/>
                          <a:cs typeface="Roboto"/>
                        </a:rPr>
                        <a:t> fizik i përshtatur</a:t>
                      </a:r>
                      <a:r>
                        <a:rPr lang="en-GB" sz="900" b="1" spc="-5" noProof="0">
                          <a:solidFill>
                            <a:schemeClr val="tx1"/>
                          </a:solidFill>
                          <a:latin typeface="Roboto"/>
                          <a:ea typeface="+mn-ea"/>
                          <a:cs typeface="Roboto"/>
                        </a:rPr>
                        <a:t> </a:t>
                      </a:r>
                    </a:p>
                    <a:p>
                      <a:pPr marL="121285" marR="93345" lvl="0" indent="0" algn="ctr" defTabSz="914400" eaLnBrk="1" fontAlgn="auto" latinLnBrk="0" hangingPunct="1">
                        <a:lnSpc>
                          <a:spcPct val="111100"/>
                        </a:lnSpc>
                        <a:spcBef>
                          <a:spcPts val="705"/>
                        </a:spcBef>
                        <a:spcAft>
                          <a:spcPts val="0"/>
                        </a:spcAft>
                        <a:buClrTx/>
                        <a:buSzTx/>
                        <a:buFontTx/>
                        <a:buNone/>
                        <a:tabLst/>
                        <a:defRPr/>
                      </a:pPr>
                      <a:r>
                        <a:rPr lang="sq-AL" sz="900" b="0" spc="-5" noProof="0">
                          <a:solidFill>
                            <a:schemeClr val="tx1"/>
                          </a:solidFill>
                          <a:latin typeface="Roboto"/>
                          <a:ea typeface="+mn-ea"/>
                          <a:cs typeface="Roboto"/>
                        </a:rPr>
                        <a:t>LOJË</a:t>
                      </a:r>
                      <a:r>
                        <a:rPr lang="sq-AL" sz="900" b="0" spc="-5" baseline="0" noProof="0">
                          <a:solidFill>
                            <a:schemeClr val="tx1"/>
                          </a:solidFill>
                          <a:latin typeface="Roboto"/>
                          <a:ea typeface="+mn-ea"/>
                          <a:cs typeface="Roboto"/>
                        </a:rPr>
                        <a:t> KOLEKTIVE</a:t>
                      </a:r>
                      <a:endParaRPr lang="en-GB" sz="900" b="0" spc="-5" noProof="0">
                        <a:solidFill>
                          <a:schemeClr val="tx1"/>
                        </a:solidFill>
                        <a:latin typeface="Roboto"/>
                        <a:ea typeface="+mn-ea"/>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tc>
                  <a:txBody>
                    <a:bodyPr/>
                    <a:lstStyle/>
                    <a:p>
                      <a:pPr marL="179070" marR="238125" indent="-92075" algn="ctr">
                        <a:lnSpc>
                          <a:spcPct val="111100"/>
                        </a:lnSpc>
                        <a:spcBef>
                          <a:spcPts val="915"/>
                        </a:spcBef>
                        <a:buClr>
                          <a:srgbClr val="F26A36"/>
                        </a:buClr>
                        <a:buSzPct val="111111"/>
                        <a:buChar char="•"/>
                        <a:tabLst>
                          <a:tab pos="269875" algn="l"/>
                        </a:tabLst>
                      </a:pPr>
                      <a:r>
                        <a:rPr lang="sq-AL" sz="900" spc="-5" noProof="0">
                          <a:solidFill>
                            <a:schemeClr val="tx1"/>
                          </a:solidFill>
                          <a:latin typeface="Roboto-Light"/>
                          <a:ea typeface="+mn-ea"/>
                          <a:cs typeface="Roboto"/>
                        </a:rPr>
                        <a:t>Lëvizshmëria</a:t>
                      </a:r>
                      <a:endParaRPr lang="en-GB" sz="900" spc="-5" noProof="0">
                        <a:solidFill>
                          <a:schemeClr val="tx1"/>
                        </a:solidFill>
                        <a:latin typeface="Roboto-Light"/>
                        <a:ea typeface="+mn-ea"/>
                        <a:cs typeface="Roboto"/>
                      </a:endParaRPr>
                    </a:p>
                    <a:p>
                      <a:pPr marL="179070" marR="238125" lvl="0" indent="-92075" algn="ctr" defTabSz="914400" eaLnBrk="1" fontAlgn="auto" latinLnBrk="0" hangingPunct="1">
                        <a:lnSpc>
                          <a:spcPct val="111100"/>
                        </a:lnSpc>
                        <a:spcBef>
                          <a:spcPts val="915"/>
                        </a:spcBef>
                        <a:spcAft>
                          <a:spcPts val="0"/>
                        </a:spcAft>
                        <a:buClr>
                          <a:srgbClr val="F26A36"/>
                        </a:buClr>
                        <a:buSzPct val="111111"/>
                        <a:buFontTx/>
                        <a:buChar char="•"/>
                        <a:tabLst>
                          <a:tab pos="269875" algn="l"/>
                        </a:tabLst>
                        <a:defRPr/>
                      </a:pPr>
                      <a:r>
                        <a:rPr kumimoji="0" lang="sq-AL" sz="900" b="0" i="0" u="none" strike="noStrike" kern="0" cap="none" spc="-5" normalizeH="0" baseline="0" noProof="0">
                          <a:ln>
                            <a:noFill/>
                          </a:ln>
                          <a:effectLst/>
                          <a:uLnTx/>
                          <a:uFillTx/>
                          <a:latin typeface="Roboto-Light"/>
                          <a:ea typeface="+mn-ea"/>
                          <a:cs typeface="Roboto"/>
                        </a:rPr>
                        <a:t>Komunikimi</a:t>
                      </a:r>
                      <a:endParaRPr kumimoji="0" lang="en-GB" sz="900" b="0" i="0" u="none" strike="noStrike" kern="0" cap="none" spc="-5" normalizeH="0" baseline="0" noProof="0">
                        <a:ln>
                          <a:noFill/>
                        </a:ln>
                        <a:effectLst/>
                        <a:uLnTx/>
                        <a:uFillTx/>
                        <a:latin typeface="Roboto-Light"/>
                        <a:ea typeface="+mn-ea"/>
                        <a:cs typeface="Roboto"/>
                      </a:endParaRPr>
                    </a:p>
                    <a:p>
                      <a:pPr marL="179070" marR="238125" lvl="0" indent="-92075" algn="ctr" defTabSz="914400" eaLnBrk="1" fontAlgn="auto" latinLnBrk="0" hangingPunct="1">
                        <a:lnSpc>
                          <a:spcPct val="111100"/>
                        </a:lnSpc>
                        <a:spcBef>
                          <a:spcPts val="915"/>
                        </a:spcBef>
                        <a:spcAft>
                          <a:spcPts val="0"/>
                        </a:spcAft>
                        <a:buClr>
                          <a:srgbClr val="F26A36"/>
                        </a:buClr>
                        <a:buSzPct val="111111"/>
                        <a:buFontTx/>
                        <a:buChar char="•"/>
                        <a:tabLst>
                          <a:tab pos="269875" algn="l"/>
                        </a:tabLst>
                        <a:defRPr/>
                      </a:pPr>
                      <a:r>
                        <a:rPr kumimoji="0" lang="en-GB" sz="900" b="0" i="0" u="none" strike="noStrike" kern="0" cap="none" spc="-5" normalizeH="0" baseline="0" noProof="0">
                          <a:ln>
                            <a:noFill/>
                          </a:ln>
                          <a:effectLst/>
                          <a:uLnTx/>
                          <a:uFillTx/>
                          <a:latin typeface="Roboto-Light"/>
                          <a:ea typeface="+mn-ea"/>
                          <a:cs typeface="Roboto"/>
                        </a:rPr>
                        <a:t>Pas</a:t>
                      </a:r>
                      <a:r>
                        <a:rPr kumimoji="0" lang="sq-AL" sz="900" b="0" i="0" u="none" strike="noStrike" kern="0" cap="none" spc="-5" normalizeH="0" baseline="0" noProof="0">
                          <a:ln>
                            <a:noFill/>
                          </a:ln>
                          <a:effectLst/>
                          <a:uLnTx/>
                          <a:uFillTx/>
                          <a:latin typeface="Roboto-Light"/>
                          <a:ea typeface="+mn-ea"/>
                          <a:cs typeface="Roboto"/>
                        </a:rPr>
                        <a:t>imi</a:t>
                      </a:r>
                      <a:r>
                        <a:rPr kumimoji="0" lang="en-GB" sz="900" b="0" i="0" u="none" strike="noStrike" kern="0" cap="none" spc="-5" normalizeH="0" baseline="0" noProof="0">
                          <a:ln>
                            <a:noFill/>
                          </a:ln>
                          <a:effectLst/>
                          <a:uLnTx/>
                          <a:uFillTx/>
                          <a:latin typeface="Roboto-Light"/>
                          <a:ea typeface="+mn-ea"/>
                          <a:cs typeface="Roboto"/>
                        </a:rPr>
                        <a:t>, </a:t>
                      </a:r>
                      <a:r>
                        <a:rPr kumimoji="0" lang="sq-AL" sz="900" b="0" i="0" u="none" strike="noStrike" kern="0" cap="none" spc="-5" normalizeH="0" baseline="0" noProof="0">
                          <a:ln>
                            <a:noFill/>
                          </a:ln>
                          <a:effectLst/>
                          <a:uLnTx/>
                          <a:uFillTx/>
                          <a:latin typeface="Roboto-Light"/>
                          <a:ea typeface="+mn-ea"/>
                          <a:cs typeface="Roboto"/>
                        </a:rPr>
                        <a:t>mbajtja</a:t>
                      </a:r>
                      <a:r>
                        <a:rPr kumimoji="0" lang="en-GB" sz="900" b="0" i="0" u="none" strike="noStrike" kern="0" cap="none" spc="-5" normalizeH="0" baseline="0" noProof="0">
                          <a:ln>
                            <a:noFill/>
                          </a:ln>
                          <a:effectLst/>
                          <a:uLnTx/>
                          <a:uFillTx/>
                          <a:latin typeface="Roboto-Light"/>
                          <a:ea typeface="+mn-ea"/>
                          <a:cs typeface="Roboto"/>
                        </a:rPr>
                        <a:t> </a:t>
                      </a:r>
                      <a:r>
                        <a:rPr kumimoji="0" lang="sq-AL" sz="900" b="0" i="0" u="none" strike="noStrike" kern="0" cap="none" spc="-5" normalizeH="0" baseline="0" noProof="0">
                          <a:ln>
                            <a:noFill/>
                          </a:ln>
                          <a:effectLst/>
                          <a:uLnTx/>
                          <a:uFillTx/>
                          <a:latin typeface="Roboto-Light"/>
                          <a:ea typeface="+mn-ea"/>
                          <a:cs typeface="Roboto"/>
                        </a:rPr>
                        <a:t>dhe rrëmbimi</a:t>
                      </a:r>
                      <a:endParaRPr kumimoji="0" lang="en-GB" sz="900" b="0" i="0" u="none" strike="noStrike" kern="0" cap="none" spc="-5" normalizeH="0" baseline="0" noProof="0">
                        <a:ln>
                          <a:noFill/>
                        </a:ln>
                        <a:effectLst/>
                        <a:uLnTx/>
                        <a:uFillTx/>
                        <a:latin typeface="Roboto-Light"/>
                        <a:ea typeface="+mn-ea"/>
                        <a:cs typeface="Roboto"/>
                      </a:endParaRPr>
                    </a:p>
                    <a:p>
                      <a:pPr marL="179070" marR="238125" lvl="0" indent="-92075" algn="ctr" defTabSz="914400" eaLnBrk="1" fontAlgn="auto" latinLnBrk="0" hangingPunct="1">
                        <a:lnSpc>
                          <a:spcPct val="111100"/>
                        </a:lnSpc>
                        <a:spcBef>
                          <a:spcPts val="915"/>
                        </a:spcBef>
                        <a:spcAft>
                          <a:spcPts val="0"/>
                        </a:spcAft>
                        <a:buClr>
                          <a:srgbClr val="F26A36"/>
                        </a:buClr>
                        <a:buSzPct val="111111"/>
                        <a:buFontTx/>
                        <a:buChar char="•"/>
                        <a:tabLst>
                          <a:tab pos="269875" algn="l"/>
                        </a:tabLst>
                        <a:defRPr/>
                      </a:pPr>
                      <a:r>
                        <a:rPr kumimoji="0" lang="sq-AL" sz="900" b="0" i="0" u="none" strike="noStrike" kern="0" cap="none" spc="-5" normalizeH="0" baseline="0" noProof="0">
                          <a:ln>
                            <a:noFill/>
                          </a:ln>
                          <a:effectLst/>
                          <a:uLnTx/>
                          <a:uFillTx/>
                          <a:latin typeface="Roboto-Light"/>
                          <a:ea typeface="+mn-ea"/>
                          <a:cs typeface="Roboto"/>
                        </a:rPr>
                        <a:t>Të kuptuarit</a:t>
                      </a:r>
                      <a:endParaRPr kumimoji="0" lang="en-GB" sz="900" b="0" i="0" u="none" strike="noStrike" kern="0" cap="none" spc="-5" normalizeH="0" baseline="0" noProof="0">
                        <a:ln>
                          <a:noFill/>
                        </a:ln>
                        <a:effectLst/>
                        <a:uLnTx/>
                        <a:uFillTx/>
                        <a:latin typeface="Roboto-Light"/>
                        <a:ea typeface="+mn-ea"/>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tc>
                  <a:txBody>
                    <a:bodyPr/>
                    <a:lstStyle/>
                    <a:p>
                      <a:pPr marL="0" marR="0" lvl="0" indent="0" algn="ctr" eaLnBrk="1" fontAlgn="auto" latinLnBrk="0" hangingPunct="1">
                        <a:lnSpc>
                          <a:spcPct val="100000"/>
                        </a:lnSpc>
                        <a:spcBef>
                          <a:spcPts val="0"/>
                        </a:spcBef>
                        <a:spcAft>
                          <a:spcPts val="0"/>
                        </a:spcAft>
                        <a:buClrTx/>
                        <a:buSzTx/>
                        <a:buFontTx/>
                        <a:buNone/>
                      </a:pPr>
                      <a:r>
                        <a:rPr lang="sq-AL" sz="900" noProof="0">
                          <a:solidFill>
                            <a:srgbClr val="FF4616"/>
                          </a:solidFill>
                          <a:latin typeface="Roboto-Medium"/>
                          <a:cs typeface="Roboto-Medium"/>
                        </a:rPr>
                        <a:t>Ekipe të cilat garojnë kundër</a:t>
                      </a:r>
                      <a:r>
                        <a:rPr lang="sq-AL" sz="900" baseline="0" noProof="0">
                          <a:solidFill>
                            <a:srgbClr val="FF4616"/>
                          </a:solidFill>
                          <a:latin typeface="Roboto-Medium"/>
                          <a:cs typeface="Roboto-Medium"/>
                        </a:rPr>
                        <a:t> njëra-tjetrës.</a:t>
                      </a:r>
                      <a:endParaRPr lang="en-GB" sz="900" noProof="0">
                        <a:solidFill>
                          <a:srgbClr val="FF4616"/>
                        </a:solidFill>
                        <a:latin typeface="Roboto-Medium"/>
                        <a:cs typeface="Roboto-Medium"/>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extLst>
                  <a:ext uri="{0D108BD9-81ED-4DB2-BD59-A6C34878D82A}">
                    <a16:rowId xmlns:a16="http://schemas.microsoft.com/office/drawing/2014/main" val="10003"/>
                  </a:ext>
                </a:extLst>
              </a:tr>
              <a:tr h="1143000">
                <a:tc>
                  <a:txBody>
                    <a:bodyPr/>
                    <a:lstStyle/>
                    <a:p>
                      <a:pPr marL="0" indent="0" algn="ctr">
                        <a:lnSpc>
                          <a:spcPct val="100000"/>
                        </a:lnSpc>
                      </a:pPr>
                      <a:r>
                        <a:rPr lang="sq-AL" sz="1100" noProof="0">
                          <a:solidFill>
                            <a:srgbClr val="FF4616"/>
                          </a:solidFill>
                          <a:latin typeface="Roboto"/>
                          <a:ea typeface="+mn-ea"/>
                          <a:cs typeface="Roboto"/>
                        </a:rPr>
                        <a:t>Bëje</a:t>
                      </a:r>
                      <a:r>
                        <a:rPr lang="sq-AL" sz="1100" baseline="0" noProof="0">
                          <a:solidFill>
                            <a:srgbClr val="FF4616"/>
                          </a:solidFill>
                          <a:latin typeface="Roboto"/>
                          <a:ea typeface="+mn-ea"/>
                          <a:cs typeface="Roboto"/>
                        </a:rPr>
                        <a:t> aftësinë</a:t>
                      </a:r>
                      <a:r>
                        <a:rPr lang="en-GB" sz="1100" noProof="0">
                          <a:solidFill>
                            <a:srgbClr val="FF4616"/>
                          </a:solidFill>
                          <a:latin typeface="Roboto"/>
                          <a:ea typeface="+mn-ea"/>
                          <a:cs typeface="Roboto"/>
                        </a:rPr>
                        <a:t> </a:t>
                      </a:r>
                      <a:r>
                        <a:rPr lang="sq-AL" sz="1100" noProof="0">
                          <a:solidFill>
                            <a:srgbClr val="FF4616"/>
                          </a:solidFill>
                          <a:latin typeface="Roboto"/>
                          <a:ea typeface="+mn-ea"/>
                          <a:cs typeface="Roboto"/>
                        </a:rPr>
                        <a:t>sërish</a:t>
                      </a:r>
                      <a:r>
                        <a:rPr lang="en-GB" sz="1100" noProof="0">
                          <a:solidFill>
                            <a:srgbClr val="FF4616"/>
                          </a:solidFill>
                          <a:latin typeface="Roboto"/>
                          <a:ea typeface="+mn-ea"/>
                          <a:cs typeface="Roboto"/>
                        </a:rPr>
                        <a:t> </a:t>
                      </a:r>
                      <a:r>
                        <a:rPr lang="sq-AL" sz="1100" noProof="0">
                          <a:solidFill>
                            <a:srgbClr val="FF4616"/>
                          </a:solidFill>
                          <a:latin typeface="Roboto"/>
                          <a:ea typeface="+mn-ea"/>
                          <a:cs typeface="Roboto"/>
                        </a:rPr>
                        <a:t>madhështore</a:t>
                      </a:r>
                      <a:endParaRPr lang="en-GB" sz="1100" noProof="0">
                        <a:solidFill>
                          <a:srgbClr val="FF4616"/>
                        </a:solidFill>
                        <a:latin typeface="Roboto"/>
                        <a:ea typeface="+mn-ea"/>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solidFill>
                      <a:srgbClr val="FF4616">
                        <a:alpha val="20000"/>
                      </a:srgbClr>
                    </a:solidFill>
                  </a:tcPr>
                </a:tc>
                <a:tc>
                  <a:txBody>
                    <a:bodyPr/>
                    <a:lstStyle/>
                    <a:p>
                      <a:pPr marL="121285" marR="93345" lvl="0" indent="0" algn="ctr" eaLnBrk="1" fontAlgn="auto" latinLnBrk="0" hangingPunct="1">
                        <a:lnSpc>
                          <a:spcPct val="111100"/>
                        </a:lnSpc>
                        <a:spcBef>
                          <a:spcPts val="705"/>
                        </a:spcBef>
                        <a:spcAft>
                          <a:spcPts val="0"/>
                        </a:spcAft>
                        <a:buClrTx/>
                        <a:buSzTx/>
                        <a:buFontTx/>
                        <a:buNone/>
                      </a:pPr>
                      <a:r>
                        <a:rPr lang="en-GB" sz="900" b="1" spc="-5" noProof="0">
                          <a:solidFill>
                            <a:schemeClr val="tx1"/>
                          </a:solidFill>
                          <a:latin typeface="Roboto"/>
                          <a:ea typeface="+mn-ea"/>
                          <a:cs typeface="Roboto"/>
                        </a:rPr>
                        <a:t>A</a:t>
                      </a:r>
                      <a:r>
                        <a:rPr lang="sq-AL" sz="900" b="1" spc="-5" noProof="0" err="1">
                          <a:solidFill>
                            <a:schemeClr val="tx1"/>
                          </a:solidFill>
                          <a:latin typeface="Roboto"/>
                          <a:ea typeface="+mn-ea"/>
                          <a:cs typeface="Roboto"/>
                        </a:rPr>
                        <a:t>ktivitet</a:t>
                      </a:r>
                      <a:r>
                        <a:rPr lang="sq-AL" sz="900" b="1" spc="-5" baseline="0" noProof="0">
                          <a:solidFill>
                            <a:schemeClr val="tx1"/>
                          </a:solidFill>
                          <a:latin typeface="Roboto"/>
                          <a:ea typeface="+mn-ea"/>
                          <a:cs typeface="Roboto"/>
                        </a:rPr>
                        <a:t> fizik i përshtatur</a:t>
                      </a:r>
                      <a:r>
                        <a:rPr lang="en-GB" sz="900" b="1" spc="-5" noProof="0">
                          <a:solidFill>
                            <a:schemeClr val="tx1"/>
                          </a:solidFill>
                          <a:latin typeface="Roboto"/>
                          <a:ea typeface="+mn-ea"/>
                          <a:cs typeface="Roboto"/>
                        </a:rPr>
                        <a:t> </a:t>
                      </a:r>
                    </a:p>
                    <a:p>
                      <a:pPr marL="121285" marR="93345" lvl="0" indent="0" algn="ctr" defTabSz="914400" eaLnBrk="1" fontAlgn="auto" latinLnBrk="0" hangingPunct="1">
                        <a:lnSpc>
                          <a:spcPct val="111100"/>
                        </a:lnSpc>
                        <a:spcBef>
                          <a:spcPts val="705"/>
                        </a:spcBef>
                        <a:spcAft>
                          <a:spcPts val="0"/>
                        </a:spcAft>
                        <a:buClrTx/>
                        <a:buSzTx/>
                        <a:buFontTx/>
                        <a:buNone/>
                        <a:tabLst/>
                        <a:defRPr/>
                      </a:pPr>
                      <a:r>
                        <a:rPr lang="sq-AL" sz="900" b="0" spc="-5" noProof="0">
                          <a:solidFill>
                            <a:schemeClr val="tx1"/>
                          </a:solidFill>
                          <a:latin typeface="Roboto"/>
                          <a:ea typeface="+mn-ea"/>
                          <a:cs typeface="Roboto"/>
                        </a:rPr>
                        <a:t>LOJË</a:t>
                      </a:r>
                      <a:r>
                        <a:rPr lang="sq-AL" sz="900" b="0" spc="-5" baseline="0" noProof="0">
                          <a:solidFill>
                            <a:schemeClr val="tx1"/>
                          </a:solidFill>
                          <a:latin typeface="Roboto"/>
                          <a:ea typeface="+mn-ea"/>
                          <a:cs typeface="Roboto"/>
                        </a:rPr>
                        <a:t> KOLEKTIVE</a:t>
                      </a:r>
                      <a:endParaRPr lang="en-GB" sz="900" b="0" spc="-5" noProof="0">
                        <a:solidFill>
                          <a:schemeClr val="tx1"/>
                        </a:solidFill>
                        <a:latin typeface="Roboto"/>
                        <a:ea typeface="+mn-ea"/>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solidFill>
                      <a:srgbClr val="FF4616">
                        <a:alpha val="20000"/>
                      </a:srgbClr>
                    </a:solidFill>
                  </a:tcPr>
                </a:tc>
                <a:tc>
                  <a:txBody>
                    <a:bodyPr/>
                    <a:lstStyle/>
                    <a:p>
                      <a:pPr marL="179070" marR="238125" indent="-92075" algn="ctr">
                        <a:lnSpc>
                          <a:spcPct val="111100"/>
                        </a:lnSpc>
                        <a:spcBef>
                          <a:spcPts val="915"/>
                        </a:spcBef>
                        <a:buClr>
                          <a:srgbClr val="F26A36"/>
                        </a:buClr>
                        <a:buSzPct val="111111"/>
                        <a:buChar char="•"/>
                        <a:tabLst>
                          <a:tab pos="269875" algn="l"/>
                        </a:tabLst>
                      </a:pPr>
                      <a:r>
                        <a:rPr lang="sq-AL" sz="900" spc="-5" noProof="0">
                          <a:solidFill>
                            <a:schemeClr val="tx1"/>
                          </a:solidFill>
                          <a:latin typeface="Roboto-Light"/>
                          <a:ea typeface="+mn-ea"/>
                          <a:cs typeface="Roboto"/>
                        </a:rPr>
                        <a:t>Lëvizshmëria</a:t>
                      </a:r>
                      <a:endParaRPr lang="en-GB" sz="900" spc="-5" noProof="0">
                        <a:solidFill>
                          <a:schemeClr val="tx1"/>
                        </a:solidFill>
                        <a:latin typeface="Roboto-Light"/>
                        <a:ea typeface="+mn-ea"/>
                        <a:cs typeface="Roboto"/>
                      </a:endParaRPr>
                    </a:p>
                    <a:p>
                      <a:pPr marL="179070" marR="238125" lvl="0" indent="-92075" algn="ctr" defTabSz="914400" eaLnBrk="1" fontAlgn="auto" latinLnBrk="0" hangingPunct="1">
                        <a:lnSpc>
                          <a:spcPct val="111100"/>
                        </a:lnSpc>
                        <a:spcBef>
                          <a:spcPts val="915"/>
                        </a:spcBef>
                        <a:spcAft>
                          <a:spcPts val="0"/>
                        </a:spcAft>
                        <a:buClr>
                          <a:srgbClr val="F26A36"/>
                        </a:buClr>
                        <a:buSzPct val="111111"/>
                        <a:buFontTx/>
                        <a:buChar char="•"/>
                        <a:tabLst>
                          <a:tab pos="269875" algn="l"/>
                        </a:tabLst>
                        <a:defRPr/>
                      </a:pPr>
                      <a:r>
                        <a:rPr lang="sq-AL" sz="900" b="0" i="0" u="none" strike="noStrike" kern="1200" baseline="0" noProof="0">
                          <a:solidFill>
                            <a:schemeClr val="tx1"/>
                          </a:solidFill>
                          <a:latin typeface="Roboto"/>
                          <a:ea typeface="Roboto"/>
                          <a:cs typeface="+mn-cs"/>
                        </a:rPr>
                        <a:t>Kapja,</a:t>
                      </a:r>
                      <a:r>
                        <a:rPr lang="en-GB" sz="900" b="0" i="0" u="none" strike="noStrike" kern="1200" baseline="0" noProof="0">
                          <a:solidFill>
                            <a:schemeClr val="tx1"/>
                          </a:solidFill>
                          <a:latin typeface="Roboto"/>
                          <a:ea typeface="Roboto"/>
                          <a:cs typeface="+mn-cs"/>
                        </a:rPr>
                        <a:t> </a:t>
                      </a:r>
                      <a:r>
                        <a:rPr lang="sq-AL" sz="900" b="0" i="0" u="none" strike="noStrike" kern="1200" baseline="0" noProof="0">
                          <a:solidFill>
                            <a:schemeClr val="tx1"/>
                          </a:solidFill>
                          <a:latin typeface="Roboto"/>
                          <a:ea typeface="Roboto"/>
                          <a:cs typeface="+mn-cs"/>
                        </a:rPr>
                        <a:t>gjuajtja</a:t>
                      </a:r>
                      <a:r>
                        <a:rPr lang="en-GB" sz="900" b="0" i="0" u="none" strike="noStrike" kern="1200" baseline="0" noProof="0">
                          <a:solidFill>
                            <a:schemeClr val="tx1"/>
                          </a:solidFill>
                          <a:latin typeface="Roboto"/>
                          <a:ea typeface="Roboto"/>
                          <a:cs typeface="+mn-cs"/>
                        </a:rPr>
                        <a:t>, pas</a:t>
                      </a:r>
                      <a:r>
                        <a:rPr lang="sq-AL" sz="900" b="0" i="0" u="none" strike="noStrike" kern="1200" baseline="0" noProof="0">
                          <a:solidFill>
                            <a:schemeClr val="tx1"/>
                          </a:solidFill>
                          <a:latin typeface="Roboto"/>
                          <a:ea typeface="Roboto"/>
                          <a:cs typeface="+mn-cs"/>
                        </a:rPr>
                        <a:t>imi</a:t>
                      </a:r>
                      <a:endParaRPr lang="en-GB" sz="900" b="0" i="0" u="none" strike="noStrike" kern="1200" baseline="0" noProof="0">
                        <a:solidFill>
                          <a:schemeClr val="tx1"/>
                        </a:solidFill>
                        <a:latin typeface="Roboto"/>
                        <a:ea typeface="Roboto"/>
                        <a:cs typeface="+mn-cs"/>
                      </a:endParaRPr>
                    </a:p>
                    <a:p>
                      <a:pPr marL="179070" marR="238125" lvl="0" indent="-92075" algn="ctr" defTabSz="914400" eaLnBrk="1" fontAlgn="auto" latinLnBrk="0" hangingPunct="1">
                        <a:lnSpc>
                          <a:spcPct val="111100"/>
                        </a:lnSpc>
                        <a:spcBef>
                          <a:spcPts val="915"/>
                        </a:spcBef>
                        <a:spcAft>
                          <a:spcPts val="0"/>
                        </a:spcAft>
                        <a:buClr>
                          <a:srgbClr val="F26A36"/>
                        </a:buClr>
                        <a:buSzPct val="111111"/>
                        <a:buFontTx/>
                        <a:buChar char="•"/>
                        <a:tabLst>
                          <a:tab pos="269875" algn="l"/>
                        </a:tabLst>
                        <a:defRPr/>
                      </a:pPr>
                      <a:r>
                        <a:rPr kumimoji="0" lang="en-GB" sz="900" b="0" i="0" u="none" strike="noStrike" kern="1200" cap="none" spc="-5" normalizeH="0" baseline="0" noProof="0">
                          <a:ln>
                            <a:noFill/>
                          </a:ln>
                          <a:solidFill>
                            <a:schemeClr val="tx1"/>
                          </a:solidFill>
                          <a:effectLst/>
                          <a:uLnTx/>
                          <a:uFillTx/>
                          <a:latin typeface="Roboto"/>
                          <a:ea typeface="+mn-ea"/>
                          <a:cs typeface="+mn-cs"/>
                        </a:rPr>
                        <a:t>P</a:t>
                      </a:r>
                      <a:r>
                        <a:rPr kumimoji="0" lang="sq-AL" sz="900" b="0" i="0" u="none" strike="noStrike" kern="1200" cap="none" spc="-5" normalizeH="0" baseline="0" noProof="0" err="1">
                          <a:ln>
                            <a:noFill/>
                          </a:ln>
                          <a:solidFill>
                            <a:schemeClr val="tx1"/>
                          </a:solidFill>
                          <a:effectLst/>
                          <a:uLnTx/>
                          <a:uFillTx/>
                          <a:latin typeface="Roboto"/>
                          <a:ea typeface="+mn-ea"/>
                          <a:cs typeface="+mn-cs"/>
                        </a:rPr>
                        <a:t>ërpunimi</a:t>
                      </a:r>
                      <a:r>
                        <a:rPr kumimoji="0" lang="sq-AL" sz="900" b="0" i="0" u="none" strike="noStrike" kern="1200" cap="none" spc="-5" normalizeH="0" baseline="0" noProof="0">
                          <a:ln>
                            <a:noFill/>
                          </a:ln>
                          <a:solidFill>
                            <a:schemeClr val="tx1"/>
                          </a:solidFill>
                          <a:effectLst/>
                          <a:uLnTx/>
                          <a:uFillTx/>
                          <a:latin typeface="Roboto"/>
                          <a:ea typeface="+mn-ea"/>
                          <a:cs typeface="+mn-cs"/>
                        </a:rPr>
                        <a:t> i informacionit</a:t>
                      </a:r>
                      <a:endParaRPr kumimoji="0" lang="en-GB" sz="900" b="0" i="0" u="none" strike="noStrike" kern="0" cap="none" spc="-5" normalizeH="0" baseline="0" noProof="0">
                        <a:ln>
                          <a:noFill/>
                        </a:ln>
                        <a:effectLst/>
                        <a:uLnTx/>
                        <a:uFillTx/>
                        <a:latin typeface="Roboto-Light"/>
                        <a:ea typeface="+mn-ea"/>
                        <a:cs typeface="Roboto"/>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solidFill>
                      <a:srgbClr val="FF4616">
                        <a:alpha val="20000"/>
                      </a:srgbClr>
                    </a:solidFill>
                  </a:tcPr>
                </a:tc>
                <a:tc>
                  <a:txBody>
                    <a:bodyPr/>
                    <a:lstStyle/>
                    <a:p>
                      <a:pPr marL="0" marR="0" lvl="0" indent="0" algn="ctr" eaLnBrk="1" fontAlgn="auto" latinLnBrk="0" hangingPunct="1">
                        <a:lnSpc>
                          <a:spcPct val="100000"/>
                        </a:lnSpc>
                        <a:spcBef>
                          <a:spcPts val="0"/>
                        </a:spcBef>
                        <a:spcAft>
                          <a:spcPts val="0"/>
                        </a:spcAft>
                        <a:buClrTx/>
                        <a:buSzTx/>
                        <a:buFontTx/>
                        <a:buNone/>
                      </a:pPr>
                      <a:r>
                        <a:rPr lang="sq-AL" sz="900" noProof="0">
                          <a:solidFill>
                            <a:srgbClr val="FF4616"/>
                          </a:solidFill>
                          <a:latin typeface="Roboto-Medium"/>
                          <a:cs typeface="Roboto-Medium"/>
                        </a:rPr>
                        <a:t>Ekipe të cilat garojnë kundër</a:t>
                      </a:r>
                      <a:r>
                        <a:rPr lang="sq-AL" sz="900" baseline="0" noProof="0">
                          <a:solidFill>
                            <a:srgbClr val="FF4616"/>
                          </a:solidFill>
                          <a:latin typeface="Roboto-Medium"/>
                          <a:cs typeface="Roboto-Medium"/>
                        </a:rPr>
                        <a:t> njëra-tjetrës.</a:t>
                      </a:r>
                      <a:endParaRPr lang="en-GB" sz="900" noProof="0">
                        <a:solidFill>
                          <a:srgbClr val="FF4616"/>
                        </a:solidFill>
                        <a:latin typeface="Roboto-Medium"/>
                        <a:cs typeface="Roboto-Medium"/>
                      </a:endParaRPr>
                    </a:p>
                  </a:txBody>
                  <a:tcPr marL="0" marR="0" marT="0" marB="0" anchor="ct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solidFill>
                      <a:srgbClr val="FF4616">
                        <a:alpha val="20000"/>
                      </a:srgbClr>
                    </a:solidFill>
                  </a:tcPr>
                </a:tc>
                <a:extLst>
                  <a:ext uri="{0D108BD9-81ED-4DB2-BD59-A6C34878D82A}">
                    <a16:rowId xmlns:a16="http://schemas.microsoft.com/office/drawing/2014/main" val="811710686"/>
                  </a:ext>
                </a:extLst>
              </a:tr>
            </a:tbl>
          </a:graphicData>
        </a:graphic>
      </p:graphicFrame>
      <p:pic>
        <p:nvPicPr>
          <p:cNvPr id="5" name="Picture 4" descr="Icon&#10;&#10;Description automatically generated">
            <a:extLst>
              <a:ext uri="{FF2B5EF4-FFF2-40B4-BE49-F238E27FC236}">
                <a16:creationId xmlns:a16="http://schemas.microsoft.com/office/drawing/2014/main" id="{47B43541-356F-4333-88CF-93D4FDC733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819" y="9882874"/>
            <a:ext cx="651498" cy="577850"/>
          </a:xfrm>
          <a:prstGeom prst="rect">
            <a:avLst/>
          </a:prstGeom>
        </p:spPr>
      </p:pic>
      <p:sp>
        <p:nvSpPr>
          <p:cNvPr id="19" name="TextBox 18">
            <a:extLst>
              <a:ext uri="{FF2B5EF4-FFF2-40B4-BE49-F238E27FC236}">
                <a16:creationId xmlns:a16="http://schemas.microsoft.com/office/drawing/2014/main" id="{0CBA1F5C-530D-4D97-A3C3-3592FC99E338}"/>
              </a:ext>
            </a:extLst>
          </p:cNvPr>
          <p:cNvSpPr txBox="1"/>
          <p:nvPr/>
        </p:nvSpPr>
        <p:spPr>
          <a:xfrm>
            <a:off x="6855232" y="10180665"/>
            <a:ext cx="509870" cy="230832"/>
          </a:xfrm>
          <a:prstGeom prst="rect">
            <a:avLst/>
          </a:prstGeom>
          <a:noFill/>
        </p:spPr>
        <p:txBody>
          <a:bodyPr wrap="square">
            <a:spAutoFit/>
          </a:bodyPr>
          <a:lstStyle/>
          <a:p>
            <a:pPr algn="ctr"/>
            <a:r>
              <a:rPr lang="fr-FR" sz="900" spc="-90">
                <a:latin typeface="Roboto" panose="02000000000000000000" pitchFamily="2" charset="0"/>
                <a:ea typeface="Roboto" panose="02000000000000000000" pitchFamily="2" charset="0"/>
              </a:rPr>
              <a:t> 24</a:t>
            </a:r>
            <a:endParaRPr lang="fr-FR" sz="900">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28AC5BC6-7D8D-4AFC-BB73-C60E2EE9B429}"/>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21" name="object 44">
            <a:extLst>
              <a:ext uri="{FF2B5EF4-FFF2-40B4-BE49-F238E27FC236}">
                <a16:creationId xmlns:a16="http://schemas.microsoft.com/office/drawing/2014/main" id="{654B50D8-E2E2-4DAF-9522-17C96EE461EA}"/>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245998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8" descr="C:\Users\PC\Desktop\CAROLINE\Pictogrammes - Seenk 2017\ORANGE\PICTOGRAMMES-orange-02.png">
            <a:extLst>
              <a:ext uri="{FF2B5EF4-FFF2-40B4-BE49-F238E27FC236}">
                <a16:creationId xmlns:a16="http://schemas.microsoft.com/office/drawing/2014/main" id="{48321589-A1F3-4CAE-A036-09AFFA7C9B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2039" y="1939490"/>
            <a:ext cx="1043223" cy="10367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 name="Tableau 33">
            <a:extLst>
              <a:ext uri="{FF2B5EF4-FFF2-40B4-BE49-F238E27FC236}">
                <a16:creationId xmlns:a16="http://schemas.microsoft.com/office/drawing/2014/main" id="{638A8A2F-A899-4EF2-980B-F36EF239C378}"/>
              </a:ext>
            </a:extLst>
          </p:cNvPr>
          <p:cNvGraphicFramePr>
            <a:graphicFrameLocks noGrp="1"/>
          </p:cNvGraphicFramePr>
          <p:nvPr>
            <p:extLst>
              <p:ext uri="{D42A27DB-BD31-4B8C-83A1-F6EECF244321}">
                <p14:modId xmlns:p14="http://schemas.microsoft.com/office/powerpoint/2010/main" val="2784986139"/>
              </p:ext>
            </p:extLst>
          </p:nvPr>
        </p:nvGraphicFramePr>
        <p:xfrm>
          <a:off x="369486" y="1593916"/>
          <a:ext cx="2724397" cy="1572313"/>
        </p:xfrm>
        <a:graphic>
          <a:graphicData uri="http://schemas.openxmlformats.org/drawingml/2006/table">
            <a:tbl>
              <a:tblPr/>
              <a:tblGrid>
                <a:gridCol w="2724397">
                  <a:extLst>
                    <a:ext uri="{9D8B030D-6E8A-4147-A177-3AD203B41FA5}">
                      <a16:colId xmlns:a16="http://schemas.microsoft.com/office/drawing/2014/main" val="20000"/>
                    </a:ext>
                  </a:extLst>
                </a:gridCol>
              </a:tblGrid>
              <a:tr h="1572313">
                <a:tc>
                  <a:txBody>
                    <a:bodyPr/>
                    <a:lstStyle/>
                    <a:p>
                      <a:pPr marL="0" marR="0" lvl="0" indent="0" algn="ctr" defTabSz="755660" rtl="0" eaLnBrk="1" fontAlgn="auto" latinLnBrk="0" hangingPunct="1">
                        <a:lnSpc>
                          <a:spcPct val="100000"/>
                        </a:lnSpc>
                        <a:spcBef>
                          <a:spcPts val="0"/>
                        </a:spcBef>
                        <a:spcAft>
                          <a:spcPts val="0"/>
                        </a:spcAft>
                        <a:buClrTx/>
                        <a:buSzTx/>
                        <a:buFontTx/>
                        <a:buNone/>
                        <a:tabLst/>
                        <a:defRPr/>
                      </a:pPr>
                      <a:r>
                        <a:rPr lang="en-GB" sz="1100" b="1" spc="-5" noProof="0">
                          <a:solidFill>
                            <a:srgbClr val="FF4616"/>
                          </a:solidFill>
                          <a:latin typeface="Roboto"/>
                          <a:cs typeface="Roboto"/>
                        </a:rPr>
                        <a:t>MATERIAL</a:t>
                      </a:r>
                      <a:r>
                        <a:rPr lang="sq-AL" sz="1100" b="1" spc="-5" noProof="0">
                          <a:solidFill>
                            <a:srgbClr val="FF4616"/>
                          </a:solidFill>
                          <a:latin typeface="Roboto"/>
                          <a:cs typeface="Roboto"/>
                        </a:rPr>
                        <a:t>ET</a:t>
                      </a:r>
                      <a:endParaRPr lang="en-GB" sz="1100" b="1" spc="-5" noProof="0">
                        <a:solidFill>
                          <a:srgbClr val="FF4616"/>
                        </a:solidFill>
                        <a:latin typeface="Roboto"/>
                        <a:cs typeface="Roboto"/>
                      </a:endParaRPr>
                    </a:p>
                    <a:p>
                      <a:pPr marL="0" marR="0" lvl="0" indent="0" algn="ctr" defTabSz="755660" rtl="0" eaLnBrk="1" fontAlgn="auto" latinLnBrk="0" hangingPunct="1">
                        <a:lnSpc>
                          <a:spcPct val="100000"/>
                        </a:lnSpc>
                        <a:spcBef>
                          <a:spcPts val="0"/>
                        </a:spcBef>
                        <a:spcAft>
                          <a:spcPts val="0"/>
                        </a:spcAft>
                        <a:buClrTx/>
                        <a:buSzTx/>
                        <a:buFontTx/>
                        <a:buNone/>
                        <a:tabLst/>
                        <a:defRPr/>
                      </a:pPr>
                      <a:endParaRPr lang="en-GB" sz="500" spc="-5" noProof="0">
                        <a:solidFill>
                          <a:schemeClr val="tx1"/>
                        </a:solidFill>
                        <a:latin typeface="Roboto"/>
                        <a:cs typeface="Roboto"/>
                      </a:endParaRPr>
                    </a:p>
                    <a:p>
                      <a:pPr algn="l"/>
                      <a:r>
                        <a:rPr lang="en-GB" sz="1100" noProof="0">
                          <a:solidFill>
                            <a:schemeClr val="tx1"/>
                          </a:solidFill>
                          <a:effectLst/>
                          <a:latin typeface="roboto" panose="02000000000000000000"/>
                          <a:ea typeface="Times New Roman" panose="02020603050405020304" pitchFamily="18" charset="0"/>
                          <a:cs typeface="Tahoma"/>
                        </a:rPr>
                        <a:t>           2</a:t>
                      </a:r>
                      <a:r>
                        <a:rPr lang="en-GB" sz="1100" kern="1200" noProof="0">
                          <a:solidFill>
                            <a:schemeClr val="tx1"/>
                          </a:solidFill>
                          <a:effectLst/>
                          <a:latin typeface="Roboto" panose="02000000000000000000"/>
                          <a:ea typeface="+mn-ea"/>
                          <a:cs typeface="+mn-cs"/>
                        </a:rPr>
                        <a:t>4 </a:t>
                      </a:r>
                      <a:r>
                        <a:rPr lang="sq-AL" sz="1100" kern="1200" noProof="0">
                          <a:solidFill>
                            <a:schemeClr val="tx1"/>
                          </a:solidFill>
                          <a:effectLst/>
                          <a:latin typeface="Roboto" panose="02000000000000000000"/>
                          <a:ea typeface="+mn-ea"/>
                          <a:cs typeface="+mn-cs"/>
                        </a:rPr>
                        <a:t>fanella</a:t>
                      </a:r>
                      <a:r>
                        <a:rPr lang="en-GB" sz="1100" kern="1200" noProof="0">
                          <a:solidFill>
                            <a:schemeClr val="tx1"/>
                          </a:solidFill>
                          <a:effectLst/>
                          <a:latin typeface="Roboto" panose="02000000000000000000"/>
                          <a:ea typeface="+mn-ea"/>
                          <a:cs typeface="+mn-cs"/>
                        </a:rPr>
                        <a:t> (4 </a:t>
                      </a:r>
                      <a:r>
                        <a:rPr lang="sq-AL" sz="1100" kern="1200" noProof="0">
                          <a:solidFill>
                            <a:schemeClr val="tx1"/>
                          </a:solidFill>
                          <a:effectLst/>
                          <a:latin typeface="Roboto" panose="02000000000000000000"/>
                          <a:ea typeface="+mn-ea"/>
                          <a:cs typeface="+mn-cs"/>
                        </a:rPr>
                        <a:t>ngjyra</a:t>
                      </a:r>
                      <a:r>
                        <a:rPr lang="sq-AL" sz="1100" kern="1200" baseline="0" noProof="0">
                          <a:solidFill>
                            <a:schemeClr val="tx1"/>
                          </a:solidFill>
                          <a:effectLst/>
                          <a:latin typeface="Roboto" panose="02000000000000000000"/>
                          <a:ea typeface="+mn-ea"/>
                          <a:cs typeface="+mn-cs"/>
                        </a:rPr>
                        <a:t> të ndryshme</a:t>
                      </a:r>
                      <a:r>
                        <a:rPr lang="en-GB" sz="1100" kern="1200" noProof="0">
                          <a:solidFill>
                            <a:schemeClr val="tx1"/>
                          </a:solidFill>
                          <a:effectLst/>
                          <a:latin typeface="Roboto" panose="02000000000000000000"/>
                          <a:ea typeface="+mn-ea"/>
                          <a:cs typeface="+mn-cs"/>
                        </a:rPr>
                        <a:t>)</a:t>
                      </a:r>
                      <a:br>
                        <a:rPr lang="en-GB" sz="1100" kern="1200" noProof="0">
                          <a:solidFill>
                            <a:srgbClr val="000000"/>
                          </a:solidFill>
                          <a:effectLst/>
                          <a:latin typeface="Roboto" panose="02000000000000000000"/>
                          <a:ea typeface="+mn-ea"/>
                          <a:cs typeface="+mn-cs"/>
                        </a:rPr>
                      </a:br>
                      <a:endParaRPr lang="en-GB" sz="1100" kern="1200" noProof="0">
                        <a:solidFill>
                          <a:srgbClr val="000000"/>
                        </a:solidFill>
                        <a:effectLst/>
                        <a:latin typeface="Roboto" panose="02000000000000000000"/>
                        <a:ea typeface="+mn-ea"/>
                        <a:cs typeface="+mn-cs"/>
                      </a:endParaRPr>
                    </a:p>
                    <a:p>
                      <a:pPr algn="l"/>
                      <a:r>
                        <a:rPr lang="en-GB" sz="1100" kern="1200" noProof="0">
                          <a:solidFill>
                            <a:schemeClr val="tx1"/>
                          </a:solidFill>
                          <a:effectLst/>
                          <a:latin typeface="Roboto" panose="02000000000000000000"/>
                          <a:ea typeface="+mn-ea"/>
                          <a:cs typeface="+mn-cs"/>
                        </a:rPr>
                        <a:t>           4 </a:t>
                      </a:r>
                      <a:r>
                        <a:rPr lang="sq-AL" sz="1100" kern="1200" noProof="0">
                          <a:solidFill>
                            <a:schemeClr val="tx1"/>
                          </a:solidFill>
                          <a:effectLst/>
                          <a:latin typeface="Roboto" panose="02000000000000000000"/>
                          <a:ea typeface="+mn-ea"/>
                          <a:cs typeface="+mn-cs"/>
                        </a:rPr>
                        <a:t>topa</a:t>
                      </a:r>
                      <a:r>
                        <a:rPr lang="sq-AL" sz="1100" kern="1200" baseline="0" noProof="0">
                          <a:solidFill>
                            <a:schemeClr val="tx1"/>
                          </a:solidFill>
                          <a:effectLst/>
                          <a:latin typeface="Roboto" panose="02000000000000000000"/>
                          <a:ea typeface="+mn-ea"/>
                          <a:cs typeface="+mn-cs"/>
                        </a:rPr>
                        <a:t> të butë</a:t>
                      </a:r>
                      <a:r>
                        <a:rPr lang="en-GB" sz="1100" kern="1200" noProof="0">
                          <a:solidFill>
                            <a:schemeClr val="tx1"/>
                          </a:solidFill>
                          <a:effectLst/>
                          <a:latin typeface="Roboto" panose="02000000000000000000"/>
                          <a:ea typeface="+mn-ea"/>
                          <a:cs typeface="+mn-cs"/>
                        </a:rPr>
                        <a:t> </a:t>
                      </a:r>
                      <a:r>
                        <a:rPr lang="sq-AL" sz="1100" kern="1200" noProof="0">
                          <a:solidFill>
                            <a:schemeClr val="tx1"/>
                          </a:solidFill>
                          <a:effectLst/>
                          <a:latin typeface="Roboto" panose="02000000000000000000"/>
                          <a:ea typeface="+mn-ea"/>
                          <a:cs typeface="+mn-cs"/>
                        </a:rPr>
                        <a:t>dhe</a:t>
                      </a:r>
                      <a:r>
                        <a:rPr lang="en-GB" sz="1100" kern="1200" noProof="0">
                          <a:solidFill>
                            <a:schemeClr val="tx1"/>
                          </a:solidFill>
                          <a:effectLst/>
                          <a:latin typeface="Roboto" panose="02000000000000000000"/>
                          <a:ea typeface="+mn-ea"/>
                          <a:cs typeface="+mn-cs"/>
                        </a:rPr>
                        <a:t>/o</a:t>
                      </a:r>
                      <a:r>
                        <a:rPr lang="sq-AL" sz="1100" kern="1200" noProof="0">
                          <a:solidFill>
                            <a:schemeClr val="tx1"/>
                          </a:solidFill>
                          <a:effectLst/>
                          <a:latin typeface="Roboto" panose="02000000000000000000"/>
                          <a:ea typeface="+mn-ea"/>
                          <a:cs typeface="+mn-cs"/>
                        </a:rPr>
                        <a:t>se</a:t>
                      </a:r>
                      <a:r>
                        <a:rPr lang="en-GB" sz="1100" kern="1200" noProof="0">
                          <a:solidFill>
                            <a:schemeClr val="tx1"/>
                          </a:solidFill>
                          <a:effectLst/>
                          <a:latin typeface="Roboto" panose="02000000000000000000"/>
                          <a:ea typeface="+mn-ea"/>
                          <a:cs typeface="+mn-cs"/>
                        </a:rPr>
                        <a:t> t</a:t>
                      </a:r>
                      <a:r>
                        <a:rPr lang="sq-AL" sz="1100" kern="1200" noProof="0">
                          <a:solidFill>
                            <a:schemeClr val="tx1"/>
                          </a:solidFill>
                          <a:effectLst/>
                          <a:latin typeface="Roboto" panose="02000000000000000000"/>
                          <a:ea typeface="+mn-ea"/>
                          <a:cs typeface="+mn-cs"/>
                        </a:rPr>
                        <a:t>opa</a:t>
                      </a:r>
                      <a:r>
                        <a:rPr lang="sq-AL" sz="1100" kern="1200" baseline="0" noProof="0">
                          <a:solidFill>
                            <a:schemeClr val="tx1"/>
                          </a:solidFill>
                          <a:effectLst/>
                          <a:latin typeface="Roboto" panose="02000000000000000000"/>
                          <a:ea typeface="+mn-ea"/>
                          <a:cs typeface="+mn-cs"/>
                        </a:rPr>
                        <a:t> tenisi</a:t>
                      </a:r>
                      <a:endParaRPr lang="en-GB" sz="1100" kern="1200" noProof="0">
                        <a:solidFill>
                          <a:schemeClr val="tx1"/>
                        </a:solidFill>
                        <a:effectLst/>
                        <a:latin typeface="Roboto" panose="02000000000000000000"/>
                        <a:ea typeface="+mn-ea"/>
                        <a:cs typeface="+mn-cs"/>
                      </a:endParaRPr>
                    </a:p>
                    <a:p>
                      <a:pPr algn="ctr"/>
                      <a:endParaRPr lang="en-GB" sz="1100" kern="1200" noProof="0">
                        <a:solidFill>
                          <a:schemeClr val="tx1"/>
                        </a:solidFill>
                        <a:effectLst/>
                        <a:latin typeface="Roboto" panose="02000000000000000000"/>
                        <a:ea typeface="+mn-ea"/>
                        <a:cs typeface="+mn-cs"/>
                      </a:endParaRPr>
                    </a:p>
                    <a:p>
                      <a:pPr algn="l"/>
                      <a:r>
                        <a:rPr lang="en-GB" sz="1100" kern="1200" noProof="0">
                          <a:solidFill>
                            <a:schemeClr val="tx1"/>
                          </a:solidFill>
                          <a:effectLst/>
                          <a:latin typeface="Roboto" panose="02000000000000000000"/>
                          <a:ea typeface="+mn-ea"/>
                          <a:cs typeface="+mn-cs"/>
                        </a:rPr>
                        <a:t>           4 </a:t>
                      </a:r>
                      <a:r>
                        <a:rPr lang="sq-AL" sz="1100" kern="1200" noProof="0">
                          <a:solidFill>
                            <a:schemeClr val="tx1"/>
                          </a:solidFill>
                          <a:effectLst/>
                          <a:latin typeface="Roboto" panose="02000000000000000000"/>
                          <a:ea typeface="+mn-ea"/>
                          <a:cs typeface="+mn-cs"/>
                        </a:rPr>
                        <a:t>kona</a:t>
                      </a:r>
                      <a:r>
                        <a:rPr lang="sq-AL" sz="1100" kern="1200" baseline="0" noProof="0">
                          <a:solidFill>
                            <a:schemeClr val="tx1"/>
                          </a:solidFill>
                          <a:effectLst/>
                          <a:latin typeface="Roboto" panose="02000000000000000000"/>
                          <a:ea typeface="+mn-ea"/>
                          <a:cs typeface="+mn-cs"/>
                        </a:rPr>
                        <a:t> të sheshtë</a:t>
                      </a:r>
                      <a:endParaRPr lang="en-GB" sz="1100" kern="1200" baseline="0" noProof="0">
                        <a:solidFill>
                          <a:schemeClr val="tx1"/>
                        </a:solidFill>
                        <a:effectLst/>
                        <a:latin typeface="Roboto" panose="02000000000000000000"/>
                        <a:ea typeface="+mn-ea"/>
                        <a:cs typeface="+mn-cs"/>
                      </a:endParaRPr>
                    </a:p>
                    <a:p>
                      <a:pPr algn="l"/>
                      <a:r>
                        <a:rPr lang="en-GB" sz="1100" kern="1200" baseline="0" noProof="0">
                          <a:solidFill>
                            <a:schemeClr val="tx1"/>
                          </a:solidFill>
                          <a:effectLst/>
                          <a:latin typeface="Roboto" panose="02000000000000000000"/>
                          <a:ea typeface="+mn-ea"/>
                          <a:cs typeface="+mn-cs"/>
                        </a:rPr>
                        <a:t>             </a:t>
                      </a:r>
                    </a:p>
                    <a:p>
                      <a:pPr algn="l"/>
                      <a:r>
                        <a:rPr lang="en-GB" sz="1100" kern="1200" baseline="0" noProof="0">
                          <a:solidFill>
                            <a:schemeClr val="tx1"/>
                          </a:solidFill>
                          <a:effectLst/>
                          <a:latin typeface="Roboto" panose="02000000000000000000"/>
                          <a:ea typeface="+mn-ea"/>
                          <a:cs typeface="+mn-cs"/>
                        </a:rPr>
                        <a:t>           </a:t>
                      </a:r>
                      <a:r>
                        <a:rPr lang="sq-AL" sz="1100" kern="1200" baseline="0" noProof="0">
                          <a:solidFill>
                            <a:schemeClr val="tx1"/>
                          </a:solidFill>
                          <a:effectLst/>
                          <a:latin typeface="Roboto" panose="02000000000000000000"/>
                          <a:ea typeface="+mn-ea"/>
                          <a:cs typeface="+mn-cs"/>
                        </a:rPr>
                        <a:t>orë digjitale që</a:t>
                      </a:r>
                      <a:r>
                        <a:rPr lang="en-GB" sz="1100" kern="1200" baseline="0" noProof="0">
                          <a:solidFill>
                            <a:schemeClr val="tx1"/>
                          </a:solidFill>
                          <a:effectLst/>
                          <a:latin typeface="Roboto" panose="02000000000000000000"/>
                          <a:ea typeface="+mn-ea"/>
                          <a:cs typeface="+mn-cs"/>
                        </a:rPr>
                        <a:t> </a:t>
                      </a:r>
                      <a:r>
                        <a:rPr lang="sq-AL" sz="1100" kern="1200" baseline="0" noProof="0">
                          <a:solidFill>
                            <a:schemeClr val="tx1"/>
                          </a:solidFill>
                          <a:effectLst/>
                          <a:latin typeface="Roboto" panose="02000000000000000000"/>
                          <a:ea typeface="+mn-ea"/>
                          <a:cs typeface="+mn-cs"/>
                        </a:rPr>
                        <a:t>tregon sekondat</a:t>
                      </a:r>
                      <a:endParaRPr lang="en-GB" sz="1100" noProof="0">
                        <a:solidFill>
                          <a:schemeClr val="tx1"/>
                        </a:solidFill>
                        <a:latin typeface="Roboto" panose="02000000000000000000"/>
                      </a:endParaRPr>
                    </a:p>
                  </a:txBody>
                  <a:tcPr>
                    <a:lnL w="12700" cap="flat" cmpd="sng" algn="ctr">
                      <a:solidFill>
                        <a:srgbClr val="FF4616"/>
                      </a:solidFill>
                      <a:prstDash val="solid"/>
                      <a:round/>
                      <a:headEnd type="none" w="med" len="med"/>
                      <a:tailEnd type="none" w="med" len="med"/>
                    </a:lnL>
                    <a:lnR w="12700" cap="flat" cmpd="sng" algn="ctr">
                      <a:solidFill>
                        <a:srgbClr val="FF4616"/>
                      </a:solidFill>
                      <a:prstDash val="solid"/>
                      <a:round/>
                      <a:headEnd type="none" w="med" len="med"/>
                      <a:tailEnd type="none" w="med" len="med"/>
                    </a:ln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0" name="object 9">
            <a:extLst>
              <a:ext uri="{FF2B5EF4-FFF2-40B4-BE49-F238E27FC236}">
                <a16:creationId xmlns:a16="http://schemas.microsoft.com/office/drawing/2014/main" id="{82BF85AE-350E-5B40-9084-8DC055A4B547}"/>
              </a:ext>
            </a:extLst>
          </p:cNvPr>
          <p:cNvSpPr/>
          <p:nvPr/>
        </p:nvSpPr>
        <p:spPr>
          <a:xfrm>
            <a:off x="5793624" y="9848387"/>
            <a:ext cx="0" cy="284480"/>
          </a:xfrm>
          <a:custGeom>
            <a:avLst/>
            <a:gdLst/>
            <a:ahLst/>
            <a:cxnLst/>
            <a:rect l="l" t="t" r="r" b="b"/>
            <a:pathLst>
              <a:path h="284479">
                <a:moveTo>
                  <a:pt x="0" y="284467"/>
                </a:moveTo>
                <a:lnTo>
                  <a:pt x="0" y="0"/>
                </a:lnTo>
              </a:path>
            </a:pathLst>
          </a:custGeom>
          <a:ln w="25400">
            <a:solidFill>
              <a:srgbClr val="FFFFFF"/>
            </a:solidFill>
          </a:ln>
        </p:spPr>
        <p:txBody>
          <a:bodyPr wrap="square" lIns="0" tIns="0" rIns="0" bIns="0" rtlCol="0"/>
          <a:lstStyle/>
          <a:p>
            <a:endParaRPr/>
          </a:p>
        </p:txBody>
      </p:sp>
      <p:sp>
        <p:nvSpPr>
          <p:cNvPr id="71" name="object 10">
            <a:extLst>
              <a:ext uri="{FF2B5EF4-FFF2-40B4-BE49-F238E27FC236}">
                <a16:creationId xmlns:a16="http://schemas.microsoft.com/office/drawing/2014/main" id="{407D95C8-7275-9446-BF3E-4DBE37FFDA09}"/>
              </a:ext>
            </a:extLst>
          </p:cNvPr>
          <p:cNvSpPr/>
          <p:nvPr/>
        </p:nvSpPr>
        <p:spPr>
          <a:xfrm>
            <a:off x="6124385" y="9909791"/>
            <a:ext cx="150520" cy="176462"/>
          </a:xfrm>
          <a:prstGeom prst="rect">
            <a:avLst/>
          </a:prstGeom>
          <a:blipFill>
            <a:blip r:embed="rId4" cstate="print"/>
            <a:stretch>
              <a:fillRect/>
            </a:stretch>
          </a:blipFill>
        </p:spPr>
        <p:txBody>
          <a:bodyPr wrap="square" lIns="0" tIns="0" rIns="0" bIns="0" rtlCol="0"/>
          <a:lstStyle/>
          <a:p>
            <a:endParaRPr/>
          </a:p>
        </p:txBody>
      </p:sp>
      <p:sp>
        <p:nvSpPr>
          <p:cNvPr id="80" name="object 7">
            <a:extLst>
              <a:ext uri="{FF2B5EF4-FFF2-40B4-BE49-F238E27FC236}">
                <a16:creationId xmlns:a16="http://schemas.microsoft.com/office/drawing/2014/main" id="{B9C0190C-0BF1-D44C-821C-D784412E46B0}"/>
              </a:ext>
            </a:extLst>
          </p:cNvPr>
          <p:cNvSpPr/>
          <p:nvPr/>
        </p:nvSpPr>
        <p:spPr>
          <a:xfrm>
            <a:off x="255848" y="3355823"/>
            <a:ext cx="6961634" cy="325733"/>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r>
              <a:rPr lang="fr-FR">
                <a:solidFill>
                  <a:schemeClr val="accent2"/>
                </a:solidFill>
              </a:rPr>
              <a:t> </a:t>
            </a:r>
            <a:endParaRPr>
              <a:solidFill>
                <a:schemeClr val="accent2"/>
              </a:solidFill>
            </a:endParaRPr>
          </a:p>
        </p:txBody>
      </p:sp>
      <p:sp>
        <p:nvSpPr>
          <p:cNvPr id="112" name="Rectangle 111">
            <a:extLst>
              <a:ext uri="{FF2B5EF4-FFF2-40B4-BE49-F238E27FC236}">
                <a16:creationId xmlns:a16="http://schemas.microsoft.com/office/drawing/2014/main" id="{BE3D0CE6-4BE5-9947-A093-CB7EBB4E0D8B}"/>
              </a:ext>
            </a:extLst>
          </p:cNvPr>
          <p:cNvSpPr/>
          <p:nvPr/>
        </p:nvSpPr>
        <p:spPr>
          <a:xfrm>
            <a:off x="249440" y="7154921"/>
            <a:ext cx="7180126" cy="430887"/>
          </a:xfrm>
          <a:prstGeom prst="rect">
            <a:avLst/>
          </a:prstGeom>
          <a:noFill/>
        </p:spPr>
        <p:txBody>
          <a:bodyPr wrap="square">
            <a:spAutoFit/>
          </a:bodyPr>
          <a:lstStyle/>
          <a:p>
            <a:endParaRPr lang="en-US" sz="1100" b="1">
              <a:solidFill>
                <a:schemeClr val="accent2"/>
              </a:solidFill>
              <a:latin typeface="Roboto"/>
              <a:ea typeface="Roboto" panose="02000000000000000000" pitchFamily="2" charset="0"/>
            </a:endParaRPr>
          </a:p>
          <a:p>
            <a:endParaRPr lang="fr-FR" sz="1100" b="1">
              <a:solidFill>
                <a:schemeClr val="accent2"/>
              </a:solidFill>
              <a:latin typeface="Roboto"/>
              <a:ea typeface="Roboto" panose="02000000000000000000" pitchFamily="2" charset="0"/>
            </a:endParaRPr>
          </a:p>
        </p:txBody>
      </p:sp>
      <p:pic>
        <p:nvPicPr>
          <p:cNvPr id="153" name="Picture 12" descr="C:\Users\PC\Desktop\CAROLINE\Pictogrammes - Seenk 2017\ORANGE\PICTOGRAMMES-orange-3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800" y="2443569"/>
            <a:ext cx="415561" cy="430887"/>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3" descr="C:\Users\PC\Desktop\CAROLINE\Pictogrammes - Seenk 2017\ORANGE\PICTOGRAMMES-orange-4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934" y="1719132"/>
            <a:ext cx="556150" cy="5561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54317" y="3373780"/>
            <a:ext cx="3924954" cy="307777"/>
          </a:xfrm>
          <a:prstGeom prst="rect">
            <a:avLst/>
          </a:prstGeom>
          <a:noFill/>
        </p:spPr>
        <p:txBody>
          <a:bodyPr wrap="square" rtlCol="0">
            <a:spAutoFit/>
          </a:bodyPr>
          <a:lstStyle/>
          <a:p>
            <a:r>
              <a:rPr lang="sq-AL" sz="1400" b="1">
                <a:solidFill>
                  <a:schemeClr val="bg1"/>
                </a:solidFill>
                <a:latin typeface="Roboto"/>
                <a:cs typeface="Roboto"/>
              </a:rPr>
              <a:t>UDHËZIME</a:t>
            </a:r>
            <a:endParaRPr lang="fr-FR" sz="1400" b="1">
              <a:solidFill>
                <a:schemeClr val="bg1"/>
              </a:solidFill>
              <a:latin typeface="Roboto"/>
              <a:cs typeface="Roboto"/>
            </a:endParaRPr>
          </a:p>
        </p:txBody>
      </p:sp>
      <p:sp>
        <p:nvSpPr>
          <p:cNvPr id="33" name="Rectangle 32"/>
          <p:cNvSpPr/>
          <p:nvPr/>
        </p:nvSpPr>
        <p:spPr>
          <a:xfrm>
            <a:off x="255848" y="6161344"/>
            <a:ext cx="4126911" cy="507831"/>
          </a:xfrm>
          <a:prstGeom prst="rect">
            <a:avLst/>
          </a:prstGeom>
        </p:spPr>
        <p:txBody>
          <a:bodyPr wrap="square" lIns="0" tIns="0" rIns="0" bIns="0" anchor="t">
            <a:spAutoFit/>
          </a:bodyPr>
          <a:lstStyle/>
          <a:p>
            <a:pPr algn="just"/>
            <a:r>
              <a:rPr lang="sq-AL" sz="1100" b="1" dirty="0">
                <a:solidFill>
                  <a:srgbClr val="FF4616"/>
                </a:solidFill>
                <a:latin typeface="Roboto"/>
              </a:rPr>
              <a:t>UDHËZIME</a:t>
            </a:r>
            <a:endParaRPr lang="fr-FR" sz="1100" b="1" dirty="0">
              <a:solidFill>
                <a:srgbClr val="FF4616"/>
              </a:solidFill>
              <a:latin typeface="Roboto"/>
            </a:endParaRPr>
          </a:p>
          <a:p>
            <a:pPr algn="just"/>
            <a:endParaRPr lang="sq-AL" sz="1100" b="1" dirty="0">
              <a:solidFill>
                <a:srgbClr val="FF4616"/>
              </a:solidFill>
              <a:latin typeface="Roboto"/>
            </a:endParaRPr>
          </a:p>
          <a:p>
            <a:pPr algn="just">
              <a:spcAft>
                <a:spcPts val="600"/>
              </a:spcAft>
            </a:pPr>
            <a:r>
              <a:rPr lang="en-GB" sz="1100" u="sng" dirty="0" err="1">
                <a:solidFill>
                  <a:srgbClr val="FF4616"/>
                </a:solidFill>
                <a:latin typeface="Roboto"/>
                <a:cs typeface="Roboto"/>
              </a:rPr>
              <a:t>Rund</a:t>
            </a:r>
            <a:r>
              <a:rPr lang="sq-AL" sz="1100" u="sng" dirty="0">
                <a:solidFill>
                  <a:srgbClr val="FF4616"/>
                </a:solidFill>
                <a:latin typeface="Roboto"/>
                <a:cs typeface="Roboto"/>
              </a:rPr>
              <a:t>i</a:t>
            </a:r>
            <a:r>
              <a:rPr lang="en-GB" sz="1100" u="sng" dirty="0">
                <a:solidFill>
                  <a:srgbClr val="FF4616"/>
                </a:solidFill>
                <a:latin typeface="Roboto"/>
                <a:cs typeface="Roboto"/>
              </a:rPr>
              <a:t> 1 (</a:t>
            </a:r>
            <a:r>
              <a:rPr lang="fr-FR" sz="1100" u="sng" dirty="0">
                <a:solidFill>
                  <a:srgbClr val="FF4616"/>
                </a:solidFill>
                <a:latin typeface="Roboto"/>
                <a:cs typeface="Roboto"/>
              </a:rPr>
              <a:t>10</a:t>
            </a:r>
            <a:r>
              <a:rPr lang="en-GB" sz="1100" u="sng" dirty="0">
                <a:solidFill>
                  <a:srgbClr val="FF4616"/>
                </a:solidFill>
                <a:latin typeface="Roboto"/>
                <a:cs typeface="Roboto"/>
              </a:rPr>
              <a:t>/</a:t>
            </a:r>
            <a:r>
              <a:rPr lang="fr-FR" sz="1100" u="sng" dirty="0">
                <a:solidFill>
                  <a:srgbClr val="FF4616"/>
                </a:solidFill>
                <a:latin typeface="Roboto"/>
                <a:cs typeface="Roboto"/>
              </a:rPr>
              <a:t>15</a:t>
            </a:r>
            <a:r>
              <a:rPr lang="en-GB" sz="1100" u="sng" dirty="0">
                <a:solidFill>
                  <a:srgbClr val="FF4616"/>
                </a:solidFill>
                <a:latin typeface="Roboto"/>
                <a:cs typeface="Roboto"/>
              </a:rPr>
              <a:t> min</a:t>
            </a:r>
            <a:r>
              <a:rPr lang="sq-AL" sz="1100" u="sng" dirty="0">
                <a:solidFill>
                  <a:srgbClr val="FF4616"/>
                </a:solidFill>
                <a:latin typeface="Roboto"/>
                <a:cs typeface="Roboto"/>
              </a:rPr>
              <a:t>uta</a:t>
            </a:r>
            <a:r>
              <a:rPr lang="en-GB" sz="1100" u="sng" dirty="0">
                <a:solidFill>
                  <a:srgbClr val="FF4616"/>
                </a:solidFill>
                <a:latin typeface="Roboto"/>
                <a:cs typeface="Roboto"/>
              </a:rPr>
              <a:t>):</a:t>
            </a:r>
            <a:r>
              <a:rPr lang="en-GB" sz="1100" dirty="0">
                <a:solidFill>
                  <a:srgbClr val="FF4616"/>
                </a:solidFill>
                <a:latin typeface="Roboto"/>
                <a:cs typeface="Roboto"/>
              </a:rPr>
              <a:t> </a:t>
            </a:r>
            <a:r>
              <a:rPr lang="sq-AL" sz="1100" dirty="0">
                <a:solidFill>
                  <a:srgbClr val="000000"/>
                </a:solidFill>
                <a:latin typeface="Roboto" panose="02000000000000000000"/>
                <a:cs typeface="Roboto"/>
              </a:rPr>
              <a:t>Mposhtni rekordin e </a:t>
            </a:r>
            <a:r>
              <a:rPr lang="sq-AL" sz="1100" b="1" dirty="0">
                <a:solidFill>
                  <a:srgbClr val="000000"/>
                </a:solidFill>
                <a:latin typeface="Roboto" panose="02000000000000000000"/>
                <a:cs typeface="Roboto"/>
              </a:rPr>
              <a:t>ekipit tuaj.</a:t>
            </a:r>
            <a:r>
              <a:rPr lang="en-GB" sz="1100" dirty="0">
                <a:solidFill>
                  <a:srgbClr val="000000"/>
                </a:solidFill>
                <a:latin typeface="Roboto" panose="02000000000000000000"/>
                <a:cs typeface="roboto" panose="02000000000000000000"/>
              </a:rPr>
              <a:t> </a:t>
            </a:r>
            <a:endParaRPr lang="en-GB" sz="1100" dirty="0">
              <a:solidFill>
                <a:srgbClr val="ED7D31"/>
              </a:solidFill>
              <a:latin typeface="Roboto"/>
              <a:ea typeface="Roboto"/>
              <a:cs typeface="roboto" panose="02000000000000000000"/>
            </a:endParaRPr>
          </a:p>
        </p:txBody>
      </p:sp>
      <p:sp>
        <p:nvSpPr>
          <p:cNvPr id="66" name="Rectangle 65">
            <a:extLst>
              <a:ext uri="{FF2B5EF4-FFF2-40B4-BE49-F238E27FC236}">
                <a16:creationId xmlns:a16="http://schemas.microsoft.com/office/drawing/2014/main" id="{D8ED2FA8-4364-4FBE-9AE8-DB61418BFBA5}"/>
              </a:ext>
            </a:extLst>
          </p:cNvPr>
          <p:cNvSpPr/>
          <p:nvPr/>
        </p:nvSpPr>
        <p:spPr>
          <a:xfrm>
            <a:off x="251124" y="3949084"/>
            <a:ext cx="4131634" cy="1015663"/>
          </a:xfrm>
          <a:prstGeom prst="rect">
            <a:avLst/>
          </a:prstGeom>
        </p:spPr>
        <p:txBody>
          <a:bodyPr wrap="square" lIns="0" tIns="0" rIns="0" bIns="0" anchor="t">
            <a:spAutoFit/>
          </a:bodyPr>
          <a:lstStyle/>
          <a:p>
            <a:pPr algn="just"/>
            <a:r>
              <a:rPr lang="sq-AL" sz="1100" b="1" dirty="0">
                <a:solidFill>
                  <a:srgbClr val="FF4616"/>
                </a:solidFill>
                <a:latin typeface="Roboto"/>
                <a:cs typeface="Roboto"/>
              </a:rPr>
              <a:t>ORGANIZIMI</a:t>
            </a:r>
            <a:r>
              <a:rPr lang="en-GB" sz="1100" b="1" dirty="0">
                <a:solidFill>
                  <a:srgbClr val="FF4616"/>
                </a:solidFill>
                <a:latin typeface="Roboto"/>
                <a:cs typeface="Roboto"/>
              </a:rPr>
              <a:t> </a:t>
            </a:r>
            <a:endParaRPr lang="en-GB" sz="1100" b="1" dirty="0">
              <a:solidFill>
                <a:srgbClr val="FF4616"/>
              </a:solidFill>
              <a:latin typeface="Roboto"/>
              <a:ea typeface="Roboto"/>
              <a:cs typeface="Roboto"/>
            </a:endParaRPr>
          </a:p>
          <a:p>
            <a:pPr algn="just"/>
            <a:r>
              <a:rPr lang="sq-AL" sz="1100" dirty="0">
                <a:solidFill>
                  <a:schemeClr val="tx1">
                    <a:lumMod val="95000"/>
                    <a:lumOff val="5000"/>
                  </a:schemeClr>
                </a:solidFill>
                <a:latin typeface="Roboto"/>
                <a:cs typeface="Roboto"/>
              </a:rPr>
              <a:t>Ndërtoni zonën e lojës duke vendosur katër</a:t>
            </a:r>
            <a:r>
              <a:rPr lang="en-US" sz="1100" dirty="0">
                <a:solidFill>
                  <a:schemeClr val="tx1">
                    <a:lumMod val="95000"/>
                    <a:lumOff val="5000"/>
                  </a:schemeClr>
                </a:solidFill>
                <a:latin typeface="Roboto"/>
                <a:cs typeface="Roboto"/>
              </a:rPr>
              <a:t> (</a:t>
            </a:r>
            <a:r>
              <a:rPr lang="en-US" sz="1100" dirty="0" err="1">
                <a:solidFill>
                  <a:schemeClr val="tx1">
                    <a:lumMod val="95000"/>
                    <a:lumOff val="5000"/>
                  </a:schemeClr>
                </a:solidFill>
                <a:latin typeface="Roboto"/>
                <a:cs typeface="Roboto"/>
              </a:rPr>
              <a:t>ngyra</a:t>
            </a:r>
            <a:r>
              <a:rPr lang="en-US" sz="1100" dirty="0">
                <a:solidFill>
                  <a:schemeClr val="tx1">
                    <a:lumMod val="95000"/>
                    <a:lumOff val="5000"/>
                  </a:schemeClr>
                </a:solidFill>
                <a:latin typeface="Roboto"/>
                <a:cs typeface="Roboto"/>
              </a:rPr>
              <a:t> t</a:t>
            </a:r>
            <a:r>
              <a:rPr lang="sq-AL" sz="1100" dirty="0">
                <a:solidFill>
                  <a:schemeClr val="tx1">
                    <a:lumMod val="95000"/>
                    <a:lumOff val="5000"/>
                  </a:schemeClr>
                </a:solidFill>
                <a:latin typeface="Roboto"/>
                <a:cs typeface="Roboto"/>
              </a:rPr>
              <a:t>ë</a:t>
            </a:r>
            <a:r>
              <a:rPr lang="en-US" sz="1100" dirty="0">
                <a:solidFill>
                  <a:schemeClr val="tx1">
                    <a:lumMod val="95000"/>
                    <a:lumOff val="5000"/>
                  </a:schemeClr>
                </a:solidFill>
                <a:latin typeface="Roboto"/>
                <a:cs typeface="Roboto"/>
              </a:rPr>
              <a:t> </a:t>
            </a:r>
            <a:r>
              <a:rPr lang="en-US" sz="1100" dirty="0" err="1">
                <a:solidFill>
                  <a:schemeClr val="tx1">
                    <a:lumMod val="95000"/>
                    <a:lumOff val="5000"/>
                  </a:schemeClr>
                </a:solidFill>
                <a:latin typeface="Roboto"/>
                <a:cs typeface="Roboto"/>
              </a:rPr>
              <a:t>ndryshme</a:t>
            </a:r>
            <a:r>
              <a:rPr lang="en-US" sz="1100" dirty="0">
                <a:solidFill>
                  <a:schemeClr val="tx1">
                    <a:lumMod val="95000"/>
                    <a:lumOff val="5000"/>
                  </a:schemeClr>
                </a:solidFill>
                <a:latin typeface="Roboto"/>
                <a:cs typeface="Roboto"/>
              </a:rPr>
              <a:t>)</a:t>
            </a:r>
            <a:r>
              <a:rPr lang="sq-AL" sz="1100" dirty="0">
                <a:solidFill>
                  <a:schemeClr val="tx1">
                    <a:lumMod val="95000"/>
                    <a:lumOff val="5000"/>
                  </a:schemeClr>
                </a:solidFill>
                <a:latin typeface="Roboto"/>
                <a:cs typeface="Roboto"/>
              </a:rPr>
              <a:t> kona në qendër brenda një sheshi të vogël. Vendosni nga një top mbi çdo kon. Krijoni katër ekipe të përziera dhe të balancuara (dy ekipe nëse keni më pak se gjashtëmbëdhjetë lojtarë). Ekipet qëndrojnë në rreshta përpara konit, me fytyrë nga qendra.</a:t>
            </a:r>
            <a:endParaRPr lang="en-GB" sz="1100" dirty="0">
              <a:solidFill>
                <a:schemeClr val="tx1">
                  <a:lumMod val="95000"/>
                  <a:lumOff val="5000"/>
                </a:schemeClr>
              </a:solidFill>
              <a:latin typeface="Roboto"/>
              <a:ea typeface="Roboto"/>
              <a:cs typeface="Roboto"/>
            </a:endParaRPr>
          </a:p>
        </p:txBody>
      </p:sp>
      <p:sp>
        <p:nvSpPr>
          <p:cNvPr id="47" name="Rectangle 46">
            <a:extLst>
              <a:ext uri="{FF2B5EF4-FFF2-40B4-BE49-F238E27FC236}">
                <a16:creationId xmlns:a16="http://schemas.microsoft.com/office/drawing/2014/main" id="{22267AC0-9F8A-40E2-86C2-21A77A1AFE6F}"/>
              </a:ext>
            </a:extLst>
          </p:cNvPr>
          <p:cNvSpPr/>
          <p:nvPr/>
        </p:nvSpPr>
        <p:spPr>
          <a:xfrm>
            <a:off x="249441" y="5123648"/>
            <a:ext cx="4133317" cy="677108"/>
          </a:xfrm>
          <a:prstGeom prst="rect">
            <a:avLst/>
          </a:prstGeom>
        </p:spPr>
        <p:txBody>
          <a:bodyPr wrap="square" lIns="0" tIns="0" rIns="0" bIns="0" anchor="t">
            <a:spAutoFit/>
          </a:bodyPr>
          <a:lstStyle/>
          <a:p>
            <a:pPr algn="just"/>
            <a:r>
              <a:rPr lang="sq-AL" sz="1100" b="1">
                <a:solidFill>
                  <a:srgbClr val="FF4616"/>
                </a:solidFill>
                <a:latin typeface="Roboto"/>
                <a:cs typeface="Roboto"/>
              </a:rPr>
              <a:t>OBJEKTIVI I LOJËS</a:t>
            </a:r>
            <a:r>
              <a:rPr lang="en-GB" sz="1100" b="1">
                <a:solidFill>
                  <a:srgbClr val="FF4616"/>
                </a:solidFill>
                <a:latin typeface="Roboto"/>
                <a:cs typeface="Roboto"/>
              </a:rPr>
              <a:t> </a:t>
            </a:r>
            <a:endParaRPr lang="en-GB" sz="1100" b="1">
              <a:solidFill>
                <a:srgbClr val="FF4616"/>
              </a:solidFill>
              <a:latin typeface="Roboto"/>
              <a:ea typeface="Roboto"/>
              <a:cs typeface="Roboto"/>
            </a:endParaRPr>
          </a:p>
          <a:p>
            <a:pPr algn="just"/>
            <a:r>
              <a:rPr lang="en-GB" sz="1100" b="1" err="1">
                <a:latin typeface="Roboto"/>
                <a:cs typeface="Roboto"/>
              </a:rPr>
              <a:t>Rund</a:t>
            </a:r>
            <a:r>
              <a:rPr lang="sq-AL" sz="1100" b="1">
                <a:latin typeface="Roboto"/>
                <a:cs typeface="Roboto"/>
              </a:rPr>
              <a:t>i</a:t>
            </a:r>
            <a:r>
              <a:rPr lang="en-GB" sz="1100" b="1">
                <a:latin typeface="Roboto"/>
                <a:cs typeface="Roboto"/>
              </a:rPr>
              <a:t> 1</a:t>
            </a:r>
            <a:r>
              <a:rPr lang="en-GB" sz="1100">
                <a:latin typeface="Roboto"/>
                <a:cs typeface="Roboto"/>
              </a:rPr>
              <a:t>: </a:t>
            </a:r>
            <a:r>
              <a:rPr lang="sq-AL" sz="1100">
                <a:latin typeface="Roboto"/>
                <a:cs typeface="Roboto"/>
              </a:rPr>
              <a:t>Thyeni rekordin e ekipit tuaj.</a:t>
            </a:r>
            <a:endParaRPr lang="en-GB" sz="1100">
              <a:latin typeface="Roboto"/>
              <a:ea typeface="Roboto"/>
              <a:cs typeface="Roboto"/>
            </a:endParaRPr>
          </a:p>
          <a:p>
            <a:pPr algn="just"/>
            <a:r>
              <a:rPr lang="en-GB" sz="1100" b="1" err="1">
                <a:latin typeface="Roboto"/>
                <a:cs typeface="Roboto"/>
              </a:rPr>
              <a:t>Rund</a:t>
            </a:r>
            <a:r>
              <a:rPr lang="sq-AL" sz="1100" b="1">
                <a:latin typeface="Roboto"/>
                <a:cs typeface="Roboto"/>
              </a:rPr>
              <a:t>i</a:t>
            </a:r>
            <a:r>
              <a:rPr lang="en-GB" sz="1100" b="1">
                <a:latin typeface="Roboto"/>
                <a:cs typeface="Roboto"/>
              </a:rPr>
              <a:t> 2</a:t>
            </a:r>
            <a:r>
              <a:rPr lang="en-GB" sz="1100">
                <a:latin typeface="Roboto"/>
                <a:cs typeface="Roboto"/>
              </a:rPr>
              <a:t>: </a:t>
            </a:r>
            <a:r>
              <a:rPr lang="sq-AL" sz="1100">
                <a:latin typeface="Roboto"/>
                <a:cs typeface="Roboto"/>
              </a:rPr>
              <a:t>Së bashku si një ekip, përfundoni sa më shpejtë të jetë e mundur.</a:t>
            </a:r>
            <a:r>
              <a:rPr lang="en-GB" sz="1100">
                <a:latin typeface="Roboto"/>
                <a:cs typeface="Roboto"/>
              </a:rPr>
              <a:t> </a:t>
            </a:r>
            <a:endParaRPr lang="en-GB" sz="1100">
              <a:latin typeface="Roboto"/>
              <a:ea typeface="Roboto"/>
              <a:cs typeface="Roboto"/>
            </a:endParaRPr>
          </a:p>
        </p:txBody>
      </p:sp>
      <p:sp>
        <p:nvSpPr>
          <p:cNvPr id="123" name="object 51">
            <a:extLst>
              <a:ext uri="{FF2B5EF4-FFF2-40B4-BE49-F238E27FC236}">
                <a16:creationId xmlns:a16="http://schemas.microsoft.com/office/drawing/2014/main" id="{6C36D681-FB90-4882-9A21-C349D6B5D2BC}"/>
              </a:ext>
            </a:extLst>
          </p:cNvPr>
          <p:cNvSpPr/>
          <p:nvPr/>
        </p:nvSpPr>
        <p:spPr>
          <a:xfrm>
            <a:off x="6172885" y="2155879"/>
            <a:ext cx="807102" cy="81011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sp>
        <p:nvSpPr>
          <p:cNvPr id="126" name="object 52">
            <a:extLst>
              <a:ext uri="{FF2B5EF4-FFF2-40B4-BE49-F238E27FC236}">
                <a16:creationId xmlns:a16="http://schemas.microsoft.com/office/drawing/2014/main" id="{2ED37229-C82E-4F23-A725-A4D4FA9DCE5F}"/>
              </a:ext>
            </a:extLst>
          </p:cNvPr>
          <p:cNvSpPr txBox="1"/>
          <p:nvPr/>
        </p:nvSpPr>
        <p:spPr>
          <a:xfrm>
            <a:off x="6308756" y="2718857"/>
            <a:ext cx="535520" cy="100047"/>
          </a:xfrm>
          <a:prstGeom prst="rect">
            <a:avLst/>
          </a:prstGeom>
        </p:spPr>
        <p:txBody>
          <a:bodyPr vert="horz" wrap="square" lIns="0" tIns="15240" rIns="0" bIns="0" rtlCol="0">
            <a:spAutoFit/>
          </a:bodyPr>
          <a:lstStyle/>
          <a:p>
            <a:pPr algn="ctr">
              <a:lnSpc>
                <a:spcPts val="615"/>
              </a:lnSpc>
              <a:spcBef>
                <a:spcPts val="120"/>
              </a:spcBef>
            </a:pPr>
            <a:r>
              <a:rPr lang="fr-FR" sz="800" b="1" spc="5">
                <a:solidFill>
                  <a:srgbClr val="FFFFFF"/>
                </a:solidFill>
                <a:latin typeface="Roboto"/>
                <a:cs typeface="Roboto"/>
              </a:rPr>
              <a:t>20x20m</a:t>
            </a:r>
            <a:endParaRPr sz="800">
              <a:latin typeface="Roboto"/>
              <a:cs typeface="Roboto"/>
            </a:endParaRPr>
          </a:p>
        </p:txBody>
      </p:sp>
      <p:sp>
        <p:nvSpPr>
          <p:cNvPr id="127" name="object 51">
            <a:extLst>
              <a:ext uri="{FF2B5EF4-FFF2-40B4-BE49-F238E27FC236}">
                <a16:creationId xmlns:a16="http://schemas.microsoft.com/office/drawing/2014/main" id="{49A357B0-51F3-4C53-85DD-ADB04D95AE9F}"/>
              </a:ext>
            </a:extLst>
          </p:cNvPr>
          <p:cNvSpPr/>
          <p:nvPr/>
        </p:nvSpPr>
        <p:spPr>
          <a:xfrm>
            <a:off x="4370962" y="2155879"/>
            <a:ext cx="806537" cy="80238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sp>
        <p:nvSpPr>
          <p:cNvPr id="128" name="object 61">
            <a:extLst>
              <a:ext uri="{FF2B5EF4-FFF2-40B4-BE49-F238E27FC236}">
                <a16:creationId xmlns:a16="http://schemas.microsoft.com/office/drawing/2014/main" id="{6EABA95F-4FCB-4A34-B170-252B1F0C62E7}"/>
              </a:ext>
            </a:extLst>
          </p:cNvPr>
          <p:cNvSpPr txBox="1"/>
          <p:nvPr/>
        </p:nvSpPr>
        <p:spPr>
          <a:xfrm>
            <a:off x="4446494" y="2608181"/>
            <a:ext cx="658671" cy="274434"/>
          </a:xfrm>
          <a:prstGeom prst="rect">
            <a:avLst/>
          </a:prstGeom>
        </p:spPr>
        <p:txBody>
          <a:bodyPr vert="horz" wrap="square" lIns="0" tIns="15240" rIns="0" bIns="0" rtlCol="0">
            <a:spAutoFit/>
          </a:bodyPr>
          <a:lstStyle/>
          <a:p>
            <a:pPr algn="ctr">
              <a:spcBef>
                <a:spcPts val="120"/>
              </a:spcBef>
            </a:pPr>
            <a:r>
              <a:rPr lang="fr-FR" sz="800" b="1" spc="5">
                <a:solidFill>
                  <a:schemeClr val="bg1"/>
                </a:solidFill>
                <a:latin typeface="Roboto"/>
                <a:cs typeface="Roboto"/>
              </a:rPr>
              <a:t>12+</a:t>
            </a:r>
          </a:p>
          <a:p>
            <a:pPr algn="ctr">
              <a:spcBef>
                <a:spcPts val="120"/>
              </a:spcBef>
            </a:pPr>
            <a:r>
              <a:rPr lang="sq-AL" sz="800" b="1" spc="5">
                <a:solidFill>
                  <a:schemeClr val="bg1"/>
                </a:solidFill>
                <a:latin typeface="Roboto"/>
                <a:cs typeface="Roboto"/>
              </a:rPr>
              <a:t>fëmijë</a:t>
            </a:r>
            <a:endParaRPr lang="fr-FR" sz="800" b="1" spc="5">
              <a:solidFill>
                <a:schemeClr val="bg1"/>
              </a:solidFill>
              <a:latin typeface="Roboto"/>
              <a:cs typeface="Roboto"/>
            </a:endParaRPr>
          </a:p>
        </p:txBody>
      </p:sp>
      <p:sp>
        <p:nvSpPr>
          <p:cNvPr id="152" name="object 51">
            <a:extLst>
              <a:ext uri="{FF2B5EF4-FFF2-40B4-BE49-F238E27FC236}">
                <a16:creationId xmlns:a16="http://schemas.microsoft.com/office/drawing/2014/main" id="{D78B282C-1A29-4317-8068-F772E6158816}"/>
              </a:ext>
            </a:extLst>
          </p:cNvPr>
          <p:cNvSpPr/>
          <p:nvPr/>
        </p:nvSpPr>
        <p:spPr>
          <a:xfrm>
            <a:off x="3445204" y="2157327"/>
            <a:ext cx="825299" cy="806893"/>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pic>
        <p:nvPicPr>
          <p:cNvPr id="156" name="Picture 7" descr="C:\Users\PC\Desktop\CAROLINE\Pictogrammes - Seenk 2017\ORANGE\PICTOGRAMMES-orange-01.png">
            <a:extLst>
              <a:ext uri="{FF2B5EF4-FFF2-40B4-BE49-F238E27FC236}">
                <a16:creationId xmlns:a16="http://schemas.microsoft.com/office/drawing/2014/main" id="{3B2B3B76-CA27-41F4-9C50-5797A1421D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0011" y="1956536"/>
            <a:ext cx="1065146" cy="1042560"/>
          </a:xfrm>
          <a:prstGeom prst="rect">
            <a:avLst/>
          </a:prstGeom>
          <a:noFill/>
          <a:extLst>
            <a:ext uri="{909E8E84-426E-40DD-AFC4-6F175D3DCCD1}">
              <a14:hiddenFill xmlns:a14="http://schemas.microsoft.com/office/drawing/2010/main">
                <a:solidFill>
                  <a:srgbClr val="FFFFFF"/>
                </a:solidFill>
              </a14:hiddenFill>
            </a:ext>
          </a:extLst>
        </p:spPr>
      </p:pic>
      <p:sp>
        <p:nvSpPr>
          <p:cNvPr id="155" name="object 50">
            <a:extLst>
              <a:ext uri="{FF2B5EF4-FFF2-40B4-BE49-F238E27FC236}">
                <a16:creationId xmlns:a16="http://schemas.microsoft.com/office/drawing/2014/main" id="{2EF695FE-1969-4D5F-B354-70C26E70B21F}"/>
              </a:ext>
            </a:extLst>
          </p:cNvPr>
          <p:cNvSpPr txBox="1"/>
          <p:nvPr/>
        </p:nvSpPr>
        <p:spPr>
          <a:xfrm>
            <a:off x="3461960" y="2747917"/>
            <a:ext cx="827500" cy="98745"/>
          </a:xfrm>
          <a:prstGeom prst="rect">
            <a:avLst/>
          </a:prstGeom>
        </p:spPr>
        <p:txBody>
          <a:bodyPr vert="horz" wrap="square" lIns="0" tIns="15240" rIns="0" bIns="0" rtlCol="0" anchor="t">
            <a:spAutoFit/>
          </a:bodyPr>
          <a:lstStyle/>
          <a:p>
            <a:pPr algn="ctr">
              <a:lnSpc>
                <a:spcPts val="615"/>
              </a:lnSpc>
            </a:pPr>
            <a:r>
              <a:rPr lang="fr-FR" sz="800" b="1" spc="5">
                <a:solidFill>
                  <a:srgbClr val="FFFFFF"/>
                </a:solidFill>
                <a:latin typeface="Roboto"/>
                <a:cs typeface="Roboto"/>
              </a:rPr>
              <a:t>30-40 min</a:t>
            </a:r>
            <a:endParaRPr lang="fr-FR" sz="800" b="1">
              <a:latin typeface="Roboto"/>
              <a:cs typeface="Roboto"/>
            </a:endParaRPr>
          </a:p>
        </p:txBody>
      </p:sp>
      <p:pic>
        <p:nvPicPr>
          <p:cNvPr id="159" name="Picture 158" descr="A picture containing drawing&#10;&#10;Description automatically generated">
            <a:extLst>
              <a:ext uri="{FF2B5EF4-FFF2-40B4-BE49-F238E27FC236}">
                <a16:creationId xmlns:a16="http://schemas.microsoft.com/office/drawing/2014/main" id="{8E894F9C-2788-4F8F-97E4-F3A5D9EA7272}"/>
              </a:ext>
            </a:extLst>
          </p:cNvPr>
          <p:cNvPicPr>
            <a:picLocks noChangeAspect="1"/>
          </p:cNvPicPr>
          <p:nvPr/>
        </p:nvPicPr>
        <p:blipFill>
          <a:blip r:embed="rId8" cstate="print"/>
          <a:stretch>
            <a:fillRect/>
          </a:stretch>
        </p:blipFill>
        <p:spPr>
          <a:xfrm>
            <a:off x="6248485" y="2124166"/>
            <a:ext cx="655902" cy="655902"/>
          </a:xfrm>
          <a:prstGeom prst="rect">
            <a:avLst/>
          </a:prstGeom>
        </p:spPr>
      </p:pic>
      <p:grpSp>
        <p:nvGrpSpPr>
          <p:cNvPr id="98" name="Groupe 97">
            <a:extLst>
              <a:ext uri="{FF2B5EF4-FFF2-40B4-BE49-F238E27FC236}">
                <a16:creationId xmlns:a16="http://schemas.microsoft.com/office/drawing/2014/main" id="{FBA7310E-05CC-48EB-B2FD-7FF035853D79}"/>
              </a:ext>
            </a:extLst>
          </p:cNvPr>
          <p:cNvGrpSpPr/>
          <p:nvPr/>
        </p:nvGrpSpPr>
        <p:grpSpPr>
          <a:xfrm>
            <a:off x="5275560" y="2095215"/>
            <a:ext cx="806537" cy="866007"/>
            <a:chOff x="5388304" y="1574571"/>
            <a:chExt cx="806537" cy="866007"/>
          </a:xfrm>
        </p:grpSpPr>
        <p:sp>
          <p:nvSpPr>
            <p:cNvPr id="99" name="object 51">
              <a:extLst>
                <a:ext uri="{FF2B5EF4-FFF2-40B4-BE49-F238E27FC236}">
                  <a16:creationId xmlns:a16="http://schemas.microsoft.com/office/drawing/2014/main" id="{520A86B2-E4C8-4C33-A0E8-F4E5490F058C}"/>
                </a:ext>
              </a:extLst>
            </p:cNvPr>
            <p:cNvSpPr/>
            <p:nvPr/>
          </p:nvSpPr>
          <p:spPr>
            <a:xfrm>
              <a:off x="5388304" y="1638198"/>
              <a:ext cx="806537" cy="80238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pic>
          <p:nvPicPr>
            <p:cNvPr id="101" name="Picture 9" descr="C:\Users\PC\Desktop\CAROLINE\Pictogrammes - Seenk 2017\ORANGE\PICTOGRAMMES-orange-03.png">
              <a:extLst>
                <a:ext uri="{FF2B5EF4-FFF2-40B4-BE49-F238E27FC236}">
                  <a16:creationId xmlns:a16="http://schemas.microsoft.com/office/drawing/2014/main" id="{7A890987-4E16-4FD5-98E3-9F226E04AC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1463" y="1574571"/>
              <a:ext cx="653638" cy="771271"/>
            </a:xfrm>
            <a:prstGeom prst="rect">
              <a:avLst/>
            </a:prstGeom>
            <a:noFill/>
            <a:extLst>
              <a:ext uri="{909E8E84-426E-40DD-AFC4-6F175D3DCCD1}">
                <a14:hiddenFill xmlns:a14="http://schemas.microsoft.com/office/drawing/2010/main">
                  <a:solidFill>
                    <a:srgbClr val="FFFFFF"/>
                  </a:solidFill>
                </a14:hiddenFill>
              </a:ext>
            </a:extLst>
          </p:spPr>
        </p:pic>
        <p:sp>
          <p:nvSpPr>
            <p:cNvPr id="100" name="object 61">
              <a:extLst>
                <a:ext uri="{FF2B5EF4-FFF2-40B4-BE49-F238E27FC236}">
                  <a16:creationId xmlns:a16="http://schemas.microsoft.com/office/drawing/2014/main" id="{3BF609D3-8B20-497E-9FD9-582AD43E243E}"/>
                </a:ext>
              </a:extLst>
            </p:cNvPr>
            <p:cNvSpPr txBox="1"/>
            <p:nvPr/>
          </p:nvSpPr>
          <p:spPr>
            <a:xfrm>
              <a:off x="5473526" y="2175692"/>
              <a:ext cx="658671" cy="138499"/>
            </a:xfrm>
            <a:prstGeom prst="rect">
              <a:avLst/>
            </a:prstGeom>
          </p:spPr>
          <p:txBody>
            <a:bodyPr vert="horz" wrap="square" lIns="0" tIns="15240" rIns="0" bIns="0" rtlCol="0">
              <a:spAutoFit/>
            </a:bodyPr>
            <a:lstStyle/>
            <a:p>
              <a:pPr algn="ctr">
                <a:spcBef>
                  <a:spcPts val="120"/>
                </a:spcBef>
              </a:pPr>
              <a:r>
                <a:rPr lang="fr-FR" sz="800" b="1" spc="5">
                  <a:solidFill>
                    <a:schemeClr val="bg1"/>
                  </a:solidFill>
                  <a:latin typeface="Roboto"/>
                  <a:cs typeface="Roboto"/>
                </a:rPr>
                <a:t>8-12 </a:t>
              </a:r>
              <a:r>
                <a:rPr lang="sq-AL" sz="800" b="1" spc="5">
                  <a:solidFill>
                    <a:schemeClr val="bg1"/>
                  </a:solidFill>
                  <a:latin typeface="Roboto"/>
                  <a:cs typeface="Roboto"/>
                </a:rPr>
                <a:t>vjeç</a:t>
              </a:r>
              <a:endParaRPr lang="fr-FR" sz="800" b="1" spc="5">
                <a:solidFill>
                  <a:schemeClr val="bg1"/>
                </a:solidFill>
                <a:latin typeface="Roboto"/>
                <a:cs typeface="Roboto"/>
              </a:endParaRPr>
            </a:p>
          </p:txBody>
        </p:sp>
        <p:sp>
          <p:nvSpPr>
            <p:cNvPr id="102" name="ZoneTexte 101">
              <a:extLst>
                <a:ext uri="{FF2B5EF4-FFF2-40B4-BE49-F238E27FC236}">
                  <a16:creationId xmlns:a16="http://schemas.microsoft.com/office/drawing/2014/main" id="{A73CFA7A-D9E8-4108-8E01-F5ED7A4F20F0}"/>
                </a:ext>
              </a:extLst>
            </p:cNvPr>
            <p:cNvSpPr txBox="1"/>
            <p:nvPr/>
          </p:nvSpPr>
          <p:spPr>
            <a:xfrm>
              <a:off x="5706606" y="1927737"/>
              <a:ext cx="163351" cy="138499"/>
            </a:xfrm>
            <a:prstGeom prst="rect">
              <a:avLst/>
            </a:prstGeom>
            <a:solidFill>
              <a:srgbClr val="FFB5A2"/>
            </a:solidFill>
          </p:spPr>
          <p:txBody>
            <a:bodyPr wrap="square" lIns="0" tIns="0" rIns="0" bIns="0" rtlCol="0">
              <a:spAutoFit/>
            </a:bodyPr>
            <a:lstStyle/>
            <a:p>
              <a:r>
                <a:rPr lang="fr-FR" sz="700" b="1">
                  <a:solidFill>
                    <a:srgbClr val="EA5B0C"/>
                  </a:solidFill>
                </a:rPr>
                <a:t>8-12</a:t>
              </a:r>
            </a:p>
            <a:p>
              <a:endParaRPr lang="fr-FR" sz="200" b="1">
                <a:solidFill>
                  <a:srgbClr val="EA5B0C"/>
                </a:solidFill>
              </a:endParaRPr>
            </a:p>
          </p:txBody>
        </p:sp>
      </p:grpSp>
      <p:pic>
        <p:nvPicPr>
          <p:cNvPr id="5" name="Image 4">
            <a:extLst>
              <a:ext uri="{FF2B5EF4-FFF2-40B4-BE49-F238E27FC236}">
                <a16:creationId xmlns:a16="http://schemas.microsoft.com/office/drawing/2014/main" id="{D1EFBB47-08E7-48A2-A412-5220AA143AE0}"/>
              </a:ext>
            </a:extLst>
          </p:cNvPr>
          <p:cNvPicPr>
            <a:picLocks noChangeAspect="1"/>
          </p:cNvPicPr>
          <p:nvPr/>
        </p:nvPicPr>
        <p:blipFill>
          <a:blip r:embed="rId10" cstate="print"/>
          <a:stretch>
            <a:fillRect/>
          </a:stretch>
        </p:blipFill>
        <p:spPr>
          <a:xfrm>
            <a:off x="331582" y="2710608"/>
            <a:ext cx="531137" cy="532260"/>
          </a:xfrm>
          <a:prstGeom prst="rect">
            <a:avLst/>
          </a:prstGeom>
        </p:spPr>
      </p:pic>
      <p:sp>
        <p:nvSpPr>
          <p:cNvPr id="11" name="object 20">
            <a:extLst>
              <a:ext uri="{FF2B5EF4-FFF2-40B4-BE49-F238E27FC236}">
                <a16:creationId xmlns:a16="http://schemas.microsoft.com/office/drawing/2014/main" id="{C2962F89-0772-43CD-85E8-5D913A2144C7}"/>
              </a:ext>
            </a:extLst>
          </p:cNvPr>
          <p:cNvSpPr txBox="1"/>
          <p:nvPr/>
        </p:nvSpPr>
        <p:spPr>
          <a:xfrm>
            <a:off x="2072082" y="219588"/>
            <a:ext cx="3328072" cy="456535"/>
          </a:xfrm>
          <a:prstGeom prst="rect">
            <a:avLst/>
          </a:prstGeom>
        </p:spPr>
        <p:txBody>
          <a:bodyPr vert="horz" wrap="square" lIns="0" tIns="12700" rIns="0" bIns="0" rtlCol="0">
            <a:spAutoFit/>
          </a:bodyPr>
          <a:lstStyle/>
          <a:p>
            <a:pPr marL="12700" algn="ctr">
              <a:spcBef>
                <a:spcPts val="100"/>
              </a:spcBef>
            </a:pPr>
            <a:r>
              <a:rPr lang="sq-AL" sz="1350">
                <a:solidFill>
                  <a:srgbClr val="FF4616"/>
                </a:solidFill>
                <a:latin typeface="Roboto-Black"/>
                <a:cs typeface="Roboto-Black"/>
              </a:rPr>
              <a:t>TË GJITHË LOJTARË</a:t>
            </a:r>
            <a:r>
              <a:rPr lang="fr-FR" sz="1350">
                <a:solidFill>
                  <a:srgbClr val="FF4616"/>
                </a:solidFill>
                <a:latin typeface="Roboto-Black"/>
                <a:cs typeface="Roboto-Black"/>
              </a:rPr>
              <a:t>, </a:t>
            </a:r>
            <a:r>
              <a:rPr lang="sq-AL" sz="1350">
                <a:solidFill>
                  <a:srgbClr val="FF4616"/>
                </a:solidFill>
                <a:latin typeface="Roboto-Black"/>
                <a:cs typeface="Roboto-Black"/>
              </a:rPr>
              <a:t>TË GJITHË </a:t>
            </a:r>
            <a:r>
              <a:rPr lang="fr-FR" sz="1350">
                <a:solidFill>
                  <a:srgbClr val="FF4616"/>
                </a:solidFill>
                <a:latin typeface="Roboto-Black"/>
                <a:cs typeface="Roboto-Black"/>
              </a:rPr>
              <a:t> </a:t>
            </a:r>
            <a:r>
              <a:rPr lang="sq-AL" sz="1350">
                <a:solidFill>
                  <a:srgbClr val="FF4616"/>
                </a:solidFill>
                <a:latin typeface="Roboto-Black"/>
                <a:cs typeface="Roboto-Black"/>
              </a:rPr>
              <a:t>MIQ</a:t>
            </a:r>
            <a:endParaRPr lang="fr-FR" sz="1350">
              <a:solidFill>
                <a:srgbClr val="FF4616"/>
              </a:solidFill>
              <a:latin typeface="Roboto-Black"/>
              <a:cs typeface="Roboto-Black"/>
            </a:endParaRPr>
          </a:p>
          <a:p>
            <a:pPr marL="12700" algn="ctr">
              <a:spcBef>
                <a:spcPts val="100"/>
              </a:spcBef>
            </a:pPr>
            <a:r>
              <a:rPr lang="fr-FR" sz="1350">
                <a:solidFill>
                  <a:srgbClr val="FF4616"/>
                </a:solidFill>
                <a:latin typeface="Roboto-Black"/>
                <a:cs typeface="Roboto-Black"/>
              </a:rPr>
              <a:t>A</a:t>
            </a:r>
            <a:r>
              <a:rPr lang="sq-AL" sz="1350">
                <a:solidFill>
                  <a:srgbClr val="FF4616"/>
                </a:solidFill>
                <a:latin typeface="Roboto-Black"/>
                <a:cs typeface="Roboto-Black"/>
              </a:rPr>
              <a:t>ktivitet fizik i përshtatur</a:t>
            </a:r>
            <a:endParaRPr lang="fr-FR" sz="1350">
              <a:solidFill>
                <a:srgbClr val="FF4616"/>
              </a:solidFill>
              <a:latin typeface="Roboto-Black"/>
              <a:cs typeface="Roboto-Black"/>
            </a:endParaRPr>
          </a:p>
        </p:txBody>
      </p:sp>
      <p:sp>
        <p:nvSpPr>
          <p:cNvPr id="13" name="object 21">
            <a:extLst>
              <a:ext uri="{FF2B5EF4-FFF2-40B4-BE49-F238E27FC236}">
                <a16:creationId xmlns:a16="http://schemas.microsoft.com/office/drawing/2014/main" id="{D649C12E-4E91-40C6-88CE-2DCFAA03E8E1}"/>
              </a:ext>
            </a:extLst>
          </p:cNvPr>
          <p:cNvSpPr txBox="1"/>
          <p:nvPr/>
        </p:nvSpPr>
        <p:spPr>
          <a:xfrm>
            <a:off x="3149930" y="786263"/>
            <a:ext cx="1484428" cy="533479"/>
          </a:xfrm>
          <a:prstGeom prst="rect">
            <a:avLst/>
          </a:prstGeom>
          <a:ln w="6350">
            <a:solidFill>
              <a:srgbClr val="FF4616"/>
            </a:solidFill>
          </a:ln>
        </p:spPr>
        <p:txBody>
          <a:bodyPr vert="horz" wrap="square" lIns="0" tIns="0" rIns="0" bIns="0" rtlCol="0" anchor="ctr" anchorCtr="0">
            <a:spAutoFit/>
          </a:bodyPr>
          <a:lstStyle/>
          <a:p>
            <a:pPr marL="93985" algn="ctr">
              <a:spcBef>
                <a:spcPts val="365"/>
              </a:spcBef>
            </a:pPr>
            <a:endParaRPr lang="fr-FR" sz="600" b="1" spc="-6">
              <a:solidFill>
                <a:srgbClr val="F26A36"/>
              </a:solidFill>
              <a:latin typeface="Roboto"/>
              <a:cs typeface="Roboto"/>
            </a:endParaRPr>
          </a:p>
          <a:p>
            <a:pPr algn="ctr">
              <a:spcBef>
                <a:spcPts val="365"/>
              </a:spcBef>
            </a:pPr>
            <a:r>
              <a:rPr lang="sq-AL" sz="1600" b="1" spc="-6">
                <a:solidFill>
                  <a:srgbClr val="FF4616"/>
                </a:solidFill>
                <a:latin typeface="Roboto"/>
                <a:cs typeface="Roboto"/>
              </a:rPr>
              <a:t>Rreth orës</a:t>
            </a:r>
            <a:endParaRPr lang="fr-FR" sz="1600" b="1" spc="-6">
              <a:solidFill>
                <a:srgbClr val="FF4616"/>
              </a:solidFill>
              <a:latin typeface="Roboto"/>
              <a:cs typeface="Roboto"/>
            </a:endParaRPr>
          </a:p>
          <a:p>
            <a:pPr marL="93985" algn="ctr">
              <a:spcBef>
                <a:spcPts val="365"/>
              </a:spcBef>
            </a:pPr>
            <a:endParaRPr sz="600">
              <a:solidFill>
                <a:srgbClr val="F26A36"/>
              </a:solidFill>
              <a:latin typeface="Roboto"/>
              <a:cs typeface="Roboto"/>
            </a:endParaRPr>
          </a:p>
        </p:txBody>
      </p:sp>
      <p:sp>
        <p:nvSpPr>
          <p:cNvPr id="15" name="object 7">
            <a:extLst>
              <a:ext uri="{FF2B5EF4-FFF2-40B4-BE49-F238E27FC236}">
                <a16:creationId xmlns:a16="http://schemas.microsoft.com/office/drawing/2014/main" id="{AB61E184-A313-4AA9-BA62-27072F67AA17}"/>
              </a:ext>
            </a:extLst>
          </p:cNvPr>
          <p:cNvSpPr/>
          <p:nvPr/>
        </p:nvSpPr>
        <p:spPr>
          <a:xfrm>
            <a:off x="0" y="-1669"/>
            <a:ext cx="7556500" cy="88901"/>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2000"/>
          </a:p>
        </p:txBody>
      </p:sp>
      <p:pic>
        <p:nvPicPr>
          <p:cNvPr id="17" name="Image 16">
            <a:extLst>
              <a:ext uri="{FF2B5EF4-FFF2-40B4-BE49-F238E27FC236}">
                <a16:creationId xmlns:a16="http://schemas.microsoft.com/office/drawing/2014/main" id="{B2148D72-4EDE-48CE-8B83-221BB3290F7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25696"/>
          <a:stretch/>
        </p:blipFill>
        <p:spPr>
          <a:xfrm>
            <a:off x="5363892" y="249934"/>
            <a:ext cx="2065674" cy="570729"/>
          </a:xfrm>
          <a:prstGeom prst="rect">
            <a:avLst/>
          </a:prstGeom>
        </p:spPr>
      </p:pic>
      <p:pic>
        <p:nvPicPr>
          <p:cNvPr id="19" name="Image 18">
            <a:extLst>
              <a:ext uri="{FF2B5EF4-FFF2-40B4-BE49-F238E27FC236}">
                <a16:creationId xmlns:a16="http://schemas.microsoft.com/office/drawing/2014/main" id="{0694F7D3-94ED-470D-96D3-D8F7A4EA0E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sp>
        <p:nvSpPr>
          <p:cNvPr id="83" name="object 44">
            <a:extLst>
              <a:ext uri="{FF2B5EF4-FFF2-40B4-BE49-F238E27FC236}">
                <a16:creationId xmlns:a16="http://schemas.microsoft.com/office/drawing/2014/main" id="{B58B5D3A-504B-624B-A966-F6A7FFE2203C}"/>
              </a:ext>
            </a:extLst>
          </p:cNvPr>
          <p:cNvSpPr/>
          <p:nvPr/>
        </p:nvSpPr>
        <p:spPr>
          <a:xfrm>
            <a:off x="303190" y="3346811"/>
            <a:ext cx="379676" cy="382905"/>
          </a:xfrm>
          <a:custGeom>
            <a:avLst/>
            <a:gdLst/>
            <a:ahLst/>
            <a:cxnLst/>
            <a:rect l="l" t="t" r="r" b="b"/>
            <a:pathLst>
              <a:path w="377825" h="382904">
                <a:moveTo>
                  <a:pt x="188772" y="0"/>
                </a:moveTo>
                <a:lnTo>
                  <a:pt x="145489" y="5051"/>
                </a:lnTo>
                <a:lnTo>
                  <a:pt x="105756" y="19441"/>
                </a:lnTo>
                <a:lnTo>
                  <a:pt x="70705" y="42021"/>
                </a:lnTo>
                <a:lnTo>
                  <a:pt x="41471" y="71644"/>
                </a:lnTo>
                <a:lnTo>
                  <a:pt x="19187" y="107161"/>
                </a:lnTo>
                <a:lnTo>
                  <a:pt x="4985" y="147425"/>
                </a:lnTo>
                <a:lnTo>
                  <a:pt x="0" y="191287"/>
                </a:lnTo>
                <a:lnTo>
                  <a:pt x="4985" y="235149"/>
                </a:lnTo>
                <a:lnTo>
                  <a:pt x="19187" y="275413"/>
                </a:lnTo>
                <a:lnTo>
                  <a:pt x="41471" y="310930"/>
                </a:lnTo>
                <a:lnTo>
                  <a:pt x="70705" y="340553"/>
                </a:lnTo>
                <a:lnTo>
                  <a:pt x="105756" y="363133"/>
                </a:lnTo>
                <a:lnTo>
                  <a:pt x="145489" y="377523"/>
                </a:lnTo>
                <a:lnTo>
                  <a:pt x="188772" y="382574"/>
                </a:lnTo>
                <a:lnTo>
                  <a:pt x="232056" y="377523"/>
                </a:lnTo>
                <a:lnTo>
                  <a:pt x="271789" y="363133"/>
                </a:lnTo>
                <a:lnTo>
                  <a:pt x="306839" y="340553"/>
                </a:lnTo>
                <a:lnTo>
                  <a:pt x="336073" y="310930"/>
                </a:lnTo>
                <a:lnTo>
                  <a:pt x="358358" y="275413"/>
                </a:lnTo>
                <a:lnTo>
                  <a:pt x="372559" y="235149"/>
                </a:lnTo>
                <a:lnTo>
                  <a:pt x="377545" y="191287"/>
                </a:lnTo>
                <a:lnTo>
                  <a:pt x="372559" y="147425"/>
                </a:lnTo>
                <a:lnTo>
                  <a:pt x="358358" y="107161"/>
                </a:lnTo>
                <a:lnTo>
                  <a:pt x="336073" y="71644"/>
                </a:lnTo>
                <a:lnTo>
                  <a:pt x="306839" y="42021"/>
                </a:lnTo>
                <a:lnTo>
                  <a:pt x="271789" y="19441"/>
                </a:lnTo>
                <a:lnTo>
                  <a:pt x="232056" y="5051"/>
                </a:lnTo>
                <a:lnTo>
                  <a:pt x="188772" y="0"/>
                </a:lnTo>
                <a:close/>
              </a:path>
            </a:pathLst>
          </a:custGeom>
          <a:solidFill>
            <a:srgbClr val="FFFFFF"/>
          </a:solidFill>
        </p:spPr>
        <p:txBody>
          <a:bodyPr wrap="square" lIns="0" tIns="0" rIns="0" bIns="0" rtlCol="0"/>
          <a:lstStyle/>
          <a:p>
            <a:endParaRPr/>
          </a:p>
        </p:txBody>
      </p:sp>
      <p:sp>
        <p:nvSpPr>
          <p:cNvPr id="84" name="object 45">
            <a:extLst>
              <a:ext uri="{FF2B5EF4-FFF2-40B4-BE49-F238E27FC236}">
                <a16:creationId xmlns:a16="http://schemas.microsoft.com/office/drawing/2014/main" id="{07B81EB1-024E-904E-8F71-D4BA7DB0241C}"/>
              </a:ext>
            </a:extLst>
          </p:cNvPr>
          <p:cNvSpPr/>
          <p:nvPr/>
        </p:nvSpPr>
        <p:spPr>
          <a:xfrm>
            <a:off x="303190" y="3346811"/>
            <a:ext cx="379676" cy="382905"/>
          </a:xfrm>
          <a:custGeom>
            <a:avLst/>
            <a:gdLst/>
            <a:ahLst/>
            <a:cxnLst/>
            <a:rect l="l" t="t" r="r" b="b"/>
            <a:pathLst>
              <a:path w="377825" h="382904">
                <a:moveTo>
                  <a:pt x="377545" y="191287"/>
                </a:moveTo>
                <a:lnTo>
                  <a:pt x="372559" y="235149"/>
                </a:lnTo>
                <a:lnTo>
                  <a:pt x="358358" y="275413"/>
                </a:lnTo>
                <a:lnTo>
                  <a:pt x="336073" y="310930"/>
                </a:lnTo>
                <a:lnTo>
                  <a:pt x="306839" y="340553"/>
                </a:lnTo>
                <a:lnTo>
                  <a:pt x="271789" y="363133"/>
                </a:lnTo>
                <a:lnTo>
                  <a:pt x="232056" y="377523"/>
                </a:lnTo>
                <a:lnTo>
                  <a:pt x="188772" y="382574"/>
                </a:lnTo>
                <a:lnTo>
                  <a:pt x="145489" y="377523"/>
                </a:lnTo>
                <a:lnTo>
                  <a:pt x="105756" y="363133"/>
                </a:lnTo>
                <a:lnTo>
                  <a:pt x="70705" y="340553"/>
                </a:lnTo>
                <a:lnTo>
                  <a:pt x="41471" y="310930"/>
                </a:lnTo>
                <a:lnTo>
                  <a:pt x="19187" y="275413"/>
                </a:lnTo>
                <a:lnTo>
                  <a:pt x="4985" y="235149"/>
                </a:lnTo>
                <a:lnTo>
                  <a:pt x="0" y="191287"/>
                </a:lnTo>
                <a:lnTo>
                  <a:pt x="4985" y="147425"/>
                </a:lnTo>
                <a:lnTo>
                  <a:pt x="19187" y="107161"/>
                </a:lnTo>
                <a:lnTo>
                  <a:pt x="41471" y="71644"/>
                </a:lnTo>
                <a:lnTo>
                  <a:pt x="70705" y="42021"/>
                </a:lnTo>
                <a:lnTo>
                  <a:pt x="105756" y="19441"/>
                </a:lnTo>
                <a:lnTo>
                  <a:pt x="145489" y="5051"/>
                </a:lnTo>
                <a:lnTo>
                  <a:pt x="188772" y="0"/>
                </a:lnTo>
                <a:lnTo>
                  <a:pt x="232056" y="5051"/>
                </a:lnTo>
                <a:lnTo>
                  <a:pt x="271789" y="19441"/>
                </a:lnTo>
                <a:lnTo>
                  <a:pt x="306839" y="42021"/>
                </a:lnTo>
                <a:lnTo>
                  <a:pt x="336073" y="71644"/>
                </a:lnTo>
                <a:lnTo>
                  <a:pt x="358358" y="107161"/>
                </a:lnTo>
                <a:lnTo>
                  <a:pt x="372559" y="147425"/>
                </a:lnTo>
                <a:lnTo>
                  <a:pt x="377545" y="191287"/>
                </a:lnTo>
                <a:close/>
              </a:path>
            </a:pathLst>
          </a:custGeom>
          <a:ln w="8928">
            <a:solidFill>
              <a:srgbClr val="EB5F2B"/>
            </a:solidFill>
          </a:ln>
        </p:spPr>
        <p:txBody>
          <a:bodyPr wrap="square" lIns="0" tIns="0" rIns="0" bIns="0" rtlCol="0"/>
          <a:lstStyle/>
          <a:p>
            <a:endParaRPr/>
          </a:p>
        </p:txBody>
      </p:sp>
      <p:sp>
        <p:nvSpPr>
          <p:cNvPr id="85" name="object 46">
            <a:extLst>
              <a:ext uri="{FF2B5EF4-FFF2-40B4-BE49-F238E27FC236}">
                <a16:creationId xmlns:a16="http://schemas.microsoft.com/office/drawing/2014/main" id="{FFFDFD84-F0B2-D646-A207-5B05DE6B4956}"/>
              </a:ext>
            </a:extLst>
          </p:cNvPr>
          <p:cNvSpPr/>
          <p:nvPr/>
        </p:nvSpPr>
        <p:spPr>
          <a:xfrm>
            <a:off x="395358" y="3427690"/>
            <a:ext cx="195046" cy="220806"/>
          </a:xfrm>
          <a:prstGeom prst="rect">
            <a:avLst/>
          </a:prstGeom>
          <a:blipFill>
            <a:blip r:embed="rId13" cstate="print"/>
            <a:stretch>
              <a:fillRect/>
            </a:stretch>
          </a:blipFill>
        </p:spPr>
        <p:txBody>
          <a:bodyPr wrap="square" lIns="0" tIns="0" rIns="0" bIns="0" rtlCol="0"/>
          <a:lstStyle/>
          <a:p>
            <a:endParaRPr/>
          </a:p>
        </p:txBody>
      </p:sp>
      <p:pic>
        <p:nvPicPr>
          <p:cNvPr id="3" name="Image 2" descr="Une image contenant câble, lumière, dessin&#10;&#10;Description générée automatiquement">
            <a:extLst>
              <a:ext uri="{FF2B5EF4-FFF2-40B4-BE49-F238E27FC236}">
                <a16:creationId xmlns:a16="http://schemas.microsoft.com/office/drawing/2014/main" id="{6A544642-13BE-4735-99BA-CCFEDCC6BCC1}"/>
              </a:ext>
            </a:extLst>
          </p:cNvPr>
          <p:cNvPicPr>
            <a:picLocks noChangeAspect="1"/>
          </p:cNvPicPr>
          <p:nvPr/>
        </p:nvPicPr>
        <p:blipFill>
          <a:blip r:embed="rId14" cstate="print"/>
          <a:stretch>
            <a:fillRect/>
          </a:stretch>
        </p:blipFill>
        <p:spPr>
          <a:xfrm>
            <a:off x="332770" y="2043648"/>
            <a:ext cx="529948" cy="529948"/>
          </a:xfrm>
          <a:prstGeom prst="rect">
            <a:avLst/>
          </a:prstGeom>
        </p:spPr>
      </p:pic>
      <p:sp>
        <p:nvSpPr>
          <p:cNvPr id="130" name="Rectangle 129">
            <a:extLst>
              <a:ext uri="{FF2B5EF4-FFF2-40B4-BE49-F238E27FC236}">
                <a16:creationId xmlns:a16="http://schemas.microsoft.com/office/drawing/2014/main" id="{8DE33E66-DF2F-42BB-A1B1-6DB2328FA9C4}"/>
              </a:ext>
            </a:extLst>
          </p:cNvPr>
          <p:cNvSpPr/>
          <p:nvPr/>
        </p:nvSpPr>
        <p:spPr>
          <a:xfrm>
            <a:off x="249440" y="7946424"/>
            <a:ext cx="6968042" cy="1015663"/>
          </a:xfrm>
          <a:prstGeom prst="rect">
            <a:avLst/>
          </a:prstGeom>
        </p:spPr>
        <p:txBody>
          <a:bodyPr wrap="square" lIns="0" tIns="0" rIns="0" bIns="0" anchor="t">
            <a:spAutoFit/>
          </a:bodyPr>
          <a:lstStyle/>
          <a:p>
            <a:pPr algn="just">
              <a:spcAft>
                <a:spcPts val="600"/>
              </a:spcAft>
            </a:pPr>
            <a:r>
              <a:rPr lang="sq-AL" sz="1100" dirty="0">
                <a:latin typeface="Roboto"/>
                <a:cs typeface="Roboto"/>
              </a:rPr>
              <a:t>Ai lojtar pastaj vrapon rreth ekipeve tjera me top dhe kthehet para rreshtit të ekipit të vet. Më pas ata ia kalojnë topin lojtarit pas tyre, dhe loja vazhdon derisa të gjithë lojtarët në ekip të kenë bërë nga një vrap secili. Kur secili lojtar i një ekipi ka kryer vrapimin, ata duhet të kontrollojnë orën dhe të shohin se sa kohë iu desh për të përfunduar. Gjithë lojtarët vrapojnë në drejtim të njëjtë (në drejtim të akrepave, siç pasqyrohet përmes shigjetave në diagram). Jepni ca kohë ekipeve të ndërrohen ndërmjet sfidave dhe të përshtatin strategjinë e tyre nëse duan, në mënyrë që të përpiqen të mposhtin rekordin e tyre, pastaj luani një rund tjetër. </a:t>
            </a:r>
            <a:endParaRPr lang="en-GB" sz="1100" dirty="0">
              <a:latin typeface="Roboto"/>
              <a:ea typeface="Roboto"/>
              <a:cs typeface="Roboto"/>
            </a:endParaRPr>
          </a:p>
        </p:txBody>
      </p:sp>
      <p:pic>
        <p:nvPicPr>
          <p:cNvPr id="129" name="Image 9">
            <a:extLst>
              <a:ext uri="{FF2B5EF4-FFF2-40B4-BE49-F238E27FC236}">
                <a16:creationId xmlns:a16="http://schemas.microsoft.com/office/drawing/2014/main" id="{1762EE16-49BD-4347-9CF0-53BB417C2606}"/>
              </a:ext>
            </a:extLst>
          </p:cNvPr>
          <p:cNvPicPr>
            <a:picLocks noChangeAspect="1"/>
          </p:cNvPicPr>
          <p:nvPr/>
        </p:nvPicPr>
        <p:blipFill>
          <a:blip r:embed="rId15" cstate="print"/>
          <a:stretch>
            <a:fillRect/>
          </a:stretch>
        </p:blipFill>
        <p:spPr>
          <a:xfrm>
            <a:off x="4504527" y="3887205"/>
            <a:ext cx="2712955" cy="2712955"/>
          </a:xfrm>
          <a:prstGeom prst="rect">
            <a:avLst/>
          </a:prstGeom>
        </p:spPr>
      </p:pic>
      <p:sp>
        <p:nvSpPr>
          <p:cNvPr id="131" name="TextBox 130">
            <a:extLst>
              <a:ext uri="{FF2B5EF4-FFF2-40B4-BE49-F238E27FC236}">
                <a16:creationId xmlns:a16="http://schemas.microsoft.com/office/drawing/2014/main" id="{07B9D985-1F81-4668-ACF8-B5689B6C9D8B}"/>
              </a:ext>
            </a:extLst>
          </p:cNvPr>
          <p:cNvSpPr txBox="1"/>
          <p:nvPr/>
        </p:nvSpPr>
        <p:spPr>
          <a:xfrm>
            <a:off x="182832" y="6827670"/>
            <a:ext cx="5411030" cy="1107996"/>
          </a:xfrm>
          <a:prstGeom prst="rect">
            <a:avLst/>
          </a:prstGeom>
          <a:noFill/>
        </p:spPr>
        <p:txBody>
          <a:bodyPr wrap="square">
            <a:spAutoFit/>
          </a:bodyPr>
          <a:lstStyle/>
          <a:p>
            <a:pPr algn="just">
              <a:spcAft>
                <a:spcPts val="600"/>
              </a:spcAft>
            </a:pPr>
            <a:r>
              <a:rPr lang="en-GB" sz="1100" dirty="0" err="1">
                <a:latin typeface="Roboto"/>
                <a:cs typeface="Roboto"/>
              </a:rPr>
              <a:t>Ekipet</a:t>
            </a:r>
            <a:r>
              <a:rPr lang="en-GB" sz="1100" dirty="0">
                <a:latin typeface="Roboto"/>
                <a:cs typeface="Roboto"/>
              </a:rPr>
              <a:t> do </a:t>
            </a:r>
            <a:r>
              <a:rPr lang="en-GB" sz="1100" dirty="0" err="1">
                <a:latin typeface="Roboto"/>
                <a:cs typeface="Roboto"/>
              </a:rPr>
              <a:t>të</a:t>
            </a:r>
            <a:r>
              <a:rPr lang="en-GB" sz="1100" dirty="0">
                <a:latin typeface="Roboto"/>
                <a:cs typeface="Roboto"/>
              </a:rPr>
              <a:t> </a:t>
            </a:r>
            <a:r>
              <a:rPr lang="en-GB" sz="1100" dirty="0" err="1">
                <a:latin typeface="Roboto"/>
                <a:cs typeface="Roboto"/>
              </a:rPr>
              <a:t>kenë</a:t>
            </a:r>
            <a:r>
              <a:rPr lang="en-GB" sz="1100" dirty="0">
                <a:latin typeface="Roboto"/>
                <a:cs typeface="Roboto"/>
              </a:rPr>
              <a:t> </a:t>
            </a:r>
            <a:r>
              <a:rPr lang="en-GB" sz="1100" dirty="0" err="1">
                <a:latin typeface="Roboto"/>
                <a:cs typeface="Roboto"/>
              </a:rPr>
              <a:t>sfida</a:t>
            </a:r>
            <a:r>
              <a:rPr lang="en-GB" sz="1100" dirty="0">
                <a:latin typeface="Roboto"/>
                <a:cs typeface="Roboto"/>
              </a:rPr>
              <a:t> </a:t>
            </a:r>
            <a:r>
              <a:rPr lang="en-GB" sz="1100" dirty="0" err="1">
                <a:latin typeface="Roboto"/>
                <a:cs typeface="Roboto"/>
              </a:rPr>
              <a:t>të</a:t>
            </a:r>
            <a:r>
              <a:rPr lang="en-GB" sz="1100" dirty="0">
                <a:latin typeface="Roboto"/>
                <a:cs typeface="Roboto"/>
              </a:rPr>
              <a:t> </a:t>
            </a:r>
            <a:r>
              <a:rPr lang="en-GB" sz="1100" dirty="0" err="1">
                <a:latin typeface="Roboto"/>
                <a:cs typeface="Roboto"/>
              </a:rPr>
              <a:t>ndryshme</a:t>
            </a:r>
            <a:r>
              <a:rPr lang="en-GB" sz="1100" dirty="0">
                <a:latin typeface="Roboto"/>
                <a:cs typeface="Roboto"/>
              </a:rPr>
              <a:t> </a:t>
            </a:r>
            <a:r>
              <a:rPr lang="en-GB" sz="1100" b="1" dirty="0" err="1">
                <a:latin typeface="Roboto"/>
                <a:cs typeface="Roboto"/>
              </a:rPr>
              <a:t>për</a:t>
            </a:r>
            <a:r>
              <a:rPr lang="en-GB" sz="1100" b="1" dirty="0">
                <a:latin typeface="Roboto"/>
                <a:cs typeface="Roboto"/>
              </a:rPr>
              <a:t> </a:t>
            </a:r>
            <a:r>
              <a:rPr lang="en-GB" sz="1100" b="1" dirty="0" err="1">
                <a:latin typeface="Roboto"/>
                <a:cs typeface="Roboto"/>
              </a:rPr>
              <a:t>secilin</a:t>
            </a:r>
            <a:r>
              <a:rPr lang="en-GB" sz="1100" b="1" dirty="0">
                <a:latin typeface="Roboto"/>
                <a:cs typeface="Roboto"/>
              </a:rPr>
              <a:t> </a:t>
            </a:r>
            <a:r>
              <a:rPr lang="en-GB" sz="1100" b="1" dirty="0" err="1">
                <a:latin typeface="Roboto"/>
                <a:cs typeface="Roboto"/>
              </a:rPr>
              <a:t>prej</a:t>
            </a:r>
            <a:r>
              <a:rPr lang="en-GB" sz="1100" b="1" dirty="0">
                <a:latin typeface="Roboto"/>
                <a:cs typeface="Roboto"/>
              </a:rPr>
              <a:t> </a:t>
            </a:r>
            <a:r>
              <a:rPr lang="en-GB" sz="1100" b="1" dirty="0" err="1">
                <a:latin typeface="Roboto"/>
                <a:cs typeface="Roboto"/>
              </a:rPr>
              <a:t>anëtarëve</a:t>
            </a:r>
            <a:r>
              <a:rPr lang="en-GB" sz="1100" b="1" dirty="0">
                <a:latin typeface="Roboto"/>
                <a:cs typeface="Roboto"/>
              </a:rPr>
              <a:t> </a:t>
            </a:r>
            <a:r>
              <a:rPr lang="en-GB" sz="1100" b="1" dirty="0" err="1">
                <a:latin typeface="Roboto"/>
                <a:cs typeface="Roboto"/>
              </a:rPr>
              <a:t>të</a:t>
            </a:r>
            <a:r>
              <a:rPr lang="en-GB" sz="1100" b="1" dirty="0">
                <a:latin typeface="Roboto"/>
                <a:cs typeface="Roboto"/>
              </a:rPr>
              <a:t> </a:t>
            </a:r>
            <a:r>
              <a:rPr lang="en-GB" sz="1100" b="1" dirty="0" err="1">
                <a:latin typeface="Roboto"/>
                <a:cs typeface="Roboto"/>
              </a:rPr>
              <a:t>saj</a:t>
            </a:r>
            <a:r>
              <a:rPr lang="sq-AL" sz="1100" b="1" dirty="0">
                <a:latin typeface="Roboto"/>
                <a:cs typeface="Roboto"/>
              </a:rPr>
              <a:t> </a:t>
            </a:r>
            <a:r>
              <a:rPr lang="sq-AL" sz="1100" dirty="0">
                <a:latin typeface="Roboto"/>
                <a:cs typeface="Roboto"/>
              </a:rPr>
              <a:t>(p.sh. një lojtar përdor/qëndron vetëm në njërën këmbë, një lojtar i ka sytë e mbuluar, një lojtar nuk mund t’i përdor krahët ose duhet t’i mbajë pas shpine, etj). </a:t>
            </a:r>
            <a:r>
              <a:rPr lang="en-GB" sz="1100" b="1" dirty="0" err="1">
                <a:latin typeface="Roboto"/>
                <a:cs typeface="Roboto"/>
              </a:rPr>
              <a:t>Shpërndani</a:t>
            </a:r>
            <a:r>
              <a:rPr lang="en-GB" sz="1100" b="1" dirty="0">
                <a:latin typeface="Roboto"/>
                <a:cs typeface="Roboto"/>
              </a:rPr>
              <a:t> </a:t>
            </a:r>
            <a:r>
              <a:rPr lang="en-GB" sz="1100" b="1" dirty="0" err="1">
                <a:latin typeface="Roboto"/>
                <a:cs typeface="Roboto"/>
              </a:rPr>
              <a:t>të</a:t>
            </a:r>
            <a:r>
              <a:rPr lang="en-GB" sz="1100" b="1" dirty="0">
                <a:latin typeface="Roboto"/>
                <a:cs typeface="Roboto"/>
              </a:rPr>
              <a:t> </a:t>
            </a:r>
            <a:r>
              <a:rPr lang="en-GB" sz="1100" b="1" dirty="0" err="1">
                <a:latin typeface="Roboto"/>
                <a:cs typeface="Roboto"/>
              </a:rPr>
              <a:t>njëjtën</a:t>
            </a:r>
            <a:r>
              <a:rPr lang="en-GB" sz="1100" b="1" dirty="0">
                <a:latin typeface="Roboto"/>
                <a:cs typeface="Roboto"/>
              </a:rPr>
              <a:t> </a:t>
            </a:r>
            <a:r>
              <a:rPr lang="en-GB" sz="1100" b="1" dirty="0" err="1">
                <a:latin typeface="Roboto"/>
                <a:cs typeface="Roboto"/>
              </a:rPr>
              <a:t>listë</a:t>
            </a:r>
            <a:r>
              <a:rPr lang="en-GB" sz="1100" b="1" dirty="0">
                <a:latin typeface="Roboto"/>
                <a:cs typeface="Roboto"/>
              </a:rPr>
              <a:t> </a:t>
            </a:r>
            <a:r>
              <a:rPr lang="en-GB" sz="1100" b="1" dirty="0" err="1">
                <a:latin typeface="Roboto"/>
                <a:cs typeface="Roboto"/>
              </a:rPr>
              <a:t>sfidash</a:t>
            </a:r>
            <a:r>
              <a:rPr lang="en-GB" sz="1100" b="1" dirty="0">
                <a:latin typeface="Roboto"/>
                <a:cs typeface="Roboto"/>
              </a:rPr>
              <a:t> </a:t>
            </a:r>
            <a:r>
              <a:rPr lang="en-GB" sz="1100" b="1" dirty="0" err="1">
                <a:latin typeface="Roboto"/>
                <a:cs typeface="Roboto"/>
              </a:rPr>
              <a:t>për</a:t>
            </a:r>
            <a:r>
              <a:rPr lang="en-GB" sz="1100" b="1" dirty="0">
                <a:latin typeface="Roboto"/>
                <a:cs typeface="Roboto"/>
              </a:rPr>
              <a:t> </a:t>
            </a:r>
            <a:r>
              <a:rPr lang="en-GB" sz="1100" b="1" dirty="0" err="1">
                <a:latin typeface="Roboto"/>
                <a:cs typeface="Roboto"/>
              </a:rPr>
              <a:t>çdo</a:t>
            </a:r>
            <a:r>
              <a:rPr lang="en-GB" sz="1100" b="1" dirty="0">
                <a:latin typeface="Roboto"/>
                <a:cs typeface="Roboto"/>
              </a:rPr>
              <a:t> </a:t>
            </a:r>
            <a:r>
              <a:rPr lang="en-GB" sz="1100" b="1" dirty="0" err="1">
                <a:latin typeface="Roboto"/>
                <a:cs typeface="Roboto"/>
              </a:rPr>
              <a:t>ekip</a:t>
            </a:r>
            <a:r>
              <a:rPr lang="en-GB" sz="1100" b="1" dirty="0">
                <a:latin typeface="Roboto"/>
                <a:cs typeface="Roboto"/>
              </a:rPr>
              <a:t>.</a:t>
            </a:r>
            <a:r>
              <a:rPr lang="en-GB" sz="1100" dirty="0">
                <a:latin typeface="Roboto"/>
                <a:cs typeface="Roboto"/>
              </a:rPr>
              <a:t> </a:t>
            </a:r>
            <a:r>
              <a:rPr lang="sq-AL" sz="1100" dirty="0">
                <a:latin typeface="Roboto"/>
                <a:cs typeface="Roboto"/>
              </a:rPr>
              <a:t>Pas </a:t>
            </a:r>
            <a:r>
              <a:rPr lang="en-GB" sz="1100" dirty="0" err="1">
                <a:latin typeface="Roboto"/>
                <a:cs typeface="Roboto"/>
              </a:rPr>
              <a:t>si</a:t>
            </a:r>
            <a:r>
              <a:rPr lang="sq-AL" sz="1100" dirty="0">
                <a:latin typeface="Roboto"/>
                <a:cs typeface="Roboto"/>
              </a:rPr>
              <a:t>njalit</a:t>
            </a:r>
            <a:r>
              <a:rPr lang="en-GB" sz="1100" dirty="0">
                <a:latin typeface="Roboto"/>
                <a:cs typeface="Roboto"/>
              </a:rPr>
              <a:t>,</a:t>
            </a:r>
            <a:r>
              <a:rPr lang="sq-AL" sz="1100" dirty="0">
                <a:latin typeface="Roboto"/>
                <a:cs typeface="Roboto"/>
              </a:rPr>
              <a:t> lojtari i parë</a:t>
            </a:r>
            <a:r>
              <a:rPr lang="en-GB" sz="1100" dirty="0">
                <a:latin typeface="Roboto"/>
                <a:cs typeface="Roboto"/>
              </a:rPr>
              <a:t> </a:t>
            </a:r>
            <a:r>
              <a:rPr lang="sq-AL" sz="1100" dirty="0">
                <a:latin typeface="Roboto"/>
                <a:cs typeface="Roboto"/>
              </a:rPr>
              <a:t>i çdo ekipi</a:t>
            </a:r>
            <a:r>
              <a:rPr lang="en-GB" sz="1100" dirty="0">
                <a:latin typeface="Roboto"/>
                <a:cs typeface="Roboto"/>
              </a:rPr>
              <a:t> </a:t>
            </a:r>
            <a:r>
              <a:rPr lang="sq-AL" sz="1100" dirty="0">
                <a:latin typeface="Roboto"/>
                <a:cs typeface="Roboto"/>
              </a:rPr>
              <a:t>ia jep topin lojtarit pas tij</a:t>
            </a:r>
            <a:r>
              <a:rPr lang="en-GB" sz="1100" dirty="0">
                <a:latin typeface="Roboto"/>
                <a:cs typeface="Roboto"/>
              </a:rPr>
              <a:t> </a:t>
            </a:r>
            <a:r>
              <a:rPr lang="sq-AL" sz="1100" dirty="0">
                <a:latin typeface="Roboto"/>
                <a:cs typeface="Roboto"/>
              </a:rPr>
              <a:t>duke e kaluar</a:t>
            </a:r>
            <a:r>
              <a:rPr lang="en-GB" sz="1100" dirty="0">
                <a:latin typeface="Roboto"/>
                <a:cs typeface="Roboto"/>
              </a:rPr>
              <a:t> </a:t>
            </a:r>
            <a:r>
              <a:rPr lang="sq-AL" sz="1100" dirty="0">
                <a:latin typeface="Roboto"/>
                <a:cs typeface="Roboto"/>
              </a:rPr>
              <a:t>nën këmbët e tyre me duar apo këmbë</a:t>
            </a:r>
            <a:r>
              <a:rPr lang="en-GB" sz="1100" dirty="0">
                <a:latin typeface="Roboto"/>
                <a:cs typeface="Roboto"/>
              </a:rPr>
              <a:t> </a:t>
            </a:r>
            <a:r>
              <a:rPr lang="sq-AL" sz="1100" dirty="0">
                <a:latin typeface="Roboto"/>
                <a:cs typeface="Roboto"/>
              </a:rPr>
              <a:t>derisa të arrijë topi tek</a:t>
            </a:r>
            <a:r>
              <a:rPr lang="en-US" sz="1100" dirty="0">
                <a:latin typeface="Roboto"/>
                <a:cs typeface="Roboto"/>
              </a:rPr>
              <a:t> </a:t>
            </a:r>
            <a:r>
              <a:rPr lang="sq-AL" sz="1100" dirty="0">
                <a:latin typeface="Roboto"/>
              </a:rPr>
              <a:t>lojtari i fundit në rresht. </a:t>
            </a:r>
            <a:endParaRPr lang="en-GB" sz="1100" dirty="0">
              <a:latin typeface="Roboto"/>
              <a:ea typeface="Roboto"/>
              <a:cs typeface="Roboto"/>
            </a:endParaRPr>
          </a:p>
        </p:txBody>
      </p:sp>
    </p:spTree>
    <p:extLst>
      <p:ext uri="{BB962C8B-B14F-4D97-AF65-F5344CB8AC3E}">
        <p14:creationId xmlns:p14="http://schemas.microsoft.com/office/powerpoint/2010/main" val="320498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60029C92-CDCB-403B-91CA-B64FBA55CE0F}"/>
              </a:ext>
            </a:extLst>
          </p:cNvPr>
          <p:cNvSpPr/>
          <p:nvPr/>
        </p:nvSpPr>
        <p:spPr>
          <a:xfrm>
            <a:off x="0" y="-1669"/>
            <a:ext cx="7556500" cy="88901"/>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2000"/>
          </a:p>
        </p:txBody>
      </p:sp>
      <p:sp>
        <p:nvSpPr>
          <p:cNvPr id="5" name="ZoneTexte 1">
            <a:extLst>
              <a:ext uri="{FF2B5EF4-FFF2-40B4-BE49-F238E27FC236}">
                <a16:creationId xmlns:a16="http://schemas.microsoft.com/office/drawing/2014/main" id="{142CCCE9-7083-474F-ABC2-9DAD88AA47F1}"/>
              </a:ext>
            </a:extLst>
          </p:cNvPr>
          <p:cNvSpPr txBox="1"/>
          <p:nvPr/>
        </p:nvSpPr>
        <p:spPr>
          <a:xfrm>
            <a:off x="249443" y="2425050"/>
            <a:ext cx="6968041" cy="938719"/>
          </a:xfrm>
          <a:prstGeom prst="rect">
            <a:avLst/>
          </a:prstGeom>
          <a:solidFill>
            <a:srgbClr val="FF461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100" b="1">
                <a:solidFill>
                  <a:schemeClr val="bg1"/>
                </a:solidFill>
                <a:latin typeface="Roboto"/>
              </a:rPr>
              <a:t>VARIA</a:t>
            </a:r>
            <a:r>
              <a:rPr lang="sq-AL" sz="1100" b="1">
                <a:solidFill>
                  <a:schemeClr val="bg1"/>
                </a:solidFill>
                <a:latin typeface="Roboto"/>
              </a:rPr>
              <a:t>CIONE</a:t>
            </a:r>
            <a:endParaRPr lang="en-GB" sz="1100" b="1">
              <a:solidFill>
                <a:schemeClr val="bg1"/>
              </a:solidFill>
              <a:latin typeface="Roboto"/>
              <a:ea typeface="Roboto"/>
            </a:endParaRPr>
          </a:p>
          <a:p>
            <a:pPr marL="171450" indent="-171450" algn="just">
              <a:buFont typeface="Arial,Sans-Serif"/>
              <a:buChar char="•"/>
            </a:pPr>
            <a:r>
              <a:rPr lang="sq-AL" sz="1100">
                <a:solidFill>
                  <a:schemeClr val="bg1"/>
                </a:solidFill>
                <a:latin typeface="Roboto"/>
                <a:ea typeface="Roboto"/>
              </a:rPr>
              <a:t>Ndryshoni distancën ndërmjet konave për të përshtatur distancën e nevojshme të lojtarëve për të vrapuar rreth ekipeve tjera.</a:t>
            </a:r>
            <a:endParaRPr lang="en-GB" sz="1100">
              <a:solidFill>
                <a:schemeClr val="bg1"/>
              </a:solidFill>
              <a:latin typeface="Roboto"/>
              <a:ea typeface="Roboto"/>
            </a:endParaRPr>
          </a:p>
          <a:p>
            <a:pPr marL="171450" indent="-171450" algn="just">
              <a:buFont typeface="Arial,Sans-Serif"/>
              <a:buChar char="•"/>
            </a:pPr>
            <a:r>
              <a:rPr lang="sq-AL" sz="1100">
                <a:solidFill>
                  <a:schemeClr val="bg1"/>
                </a:solidFill>
                <a:latin typeface="Roboto"/>
              </a:rPr>
              <a:t>Ndryshoni pozicionin fillestar të lojtarëve</a:t>
            </a:r>
            <a:r>
              <a:rPr lang="en-GB" sz="1100">
                <a:solidFill>
                  <a:schemeClr val="bg1"/>
                </a:solidFill>
                <a:latin typeface="Roboto"/>
              </a:rPr>
              <a:t>: </a:t>
            </a:r>
            <a:r>
              <a:rPr lang="sq-AL" sz="1100">
                <a:solidFill>
                  <a:schemeClr val="bg1"/>
                </a:solidFill>
                <a:latin typeface="Roboto"/>
              </a:rPr>
              <a:t>ulur</a:t>
            </a:r>
            <a:r>
              <a:rPr lang="en-GB" sz="1100">
                <a:solidFill>
                  <a:schemeClr val="bg1"/>
                </a:solidFill>
                <a:latin typeface="Roboto"/>
              </a:rPr>
              <a:t>, </a:t>
            </a:r>
            <a:r>
              <a:rPr lang="sq-AL" sz="1100">
                <a:solidFill>
                  <a:schemeClr val="bg1"/>
                </a:solidFill>
                <a:latin typeface="Roboto"/>
              </a:rPr>
              <a:t>në gjunjë</a:t>
            </a:r>
            <a:r>
              <a:rPr lang="en-GB" sz="1100">
                <a:solidFill>
                  <a:schemeClr val="bg1"/>
                </a:solidFill>
                <a:latin typeface="Roboto"/>
              </a:rPr>
              <a:t> et</a:t>
            </a:r>
            <a:r>
              <a:rPr lang="sq-AL" sz="1100">
                <a:solidFill>
                  <a:schemeClr val="bg1"/>
                </a:solidFill>
                <a:latin typeface="Roboto"/>
              </a:rPr>
              <a:t>j</a:t>
            </a:r>
            <a:r>
              <a:rPr lang="en-GB" sz="1100">
                <a:solidFill>
                  <a:schemeClr val="bg1"/>
                </a:solidFill>
                <a:latin typeface="Roboto"/>
              </a:rPr>
              <a:t>. (</a:t>
            </a:r>
            <a:r>
              <a:rPr lang="sq-AL" sz="1100">
                <a:solidFill>
                  <a:schemeClr val="bg1"/>
                </a:solidFill>
                <a:latin typeface="Roboto"/>
              </a:rPr>
              <a:t>mund të përshtatet</a:t>
            </a:r>
            <a:r>
              <a:rPr lang="en-GB" sz="1100">
                <a:solidFill>
                  <a:schemeClr val="bg1"/>
                </a:solidFill>
                <a:latin typeface="Roboto"/>
              </a:rPr>
              <a:t>). </a:t>
            </a:r>
            <a:endParaRPr lang="en-GB" sz="1100">
              <a:solidFill>
                <a:schemeClr val="bg1"/>
              </a:solidFill>
              <a:latin typeface="Roboto"/>
              <a:ea typeface="Roboto"/>
            </a:endParaRPr>
          </a:p>
          <a:p>
            <a:pPr marL="171450" indent="-171450" algn="just">
              <a:buFont typeface="Arial,Sans-Serif"/>
              <a:buChar char="•"/>
            </a:pPr>
            <a:r>
              <a:rPr lang="sq-AL" sz="1100">
                <a:solidFill>
                  <a:schemeClr val="bg1"/>
                </a:solidFill>
                <a:latin typeface="Roboto"/>
              </a:rPr>
              <a:t>N</a:t>
            </a:r>
            <a:r>
              <a:rPr lang="en-GB" sz="1100" err="1">
                <a:solidFill>
                  <a:schemeClr val="bg1"/>
                </a:solidFill>
                <a:latin typeface="Roboto"/>
              </a:rPr>
              <a:t>dryshoni</a:t>
            </a:r>
            <a:r>
              <a:rPr lang="en-GB" sz="1100">
                <a:solidFill>
                  <a:schemeClr val="bg1"/>
                </a:solidFill>
                <a:latin typeface="Roboto"/>
              </a:rPr>
              <a:t> </a:t>
            </a:r>
            <a:r>
              <a:rPr lang="en-GB" sz="1100" err="1">
                <a:solidFill>
                  <a:schemeClr val="bg1"/>
                </a:solidFill>
                <a:latin typeface="Roboto"/>
              </a:rPr>
              <a:t>mënyrën</a:t>
            </a:r>
            <a:r>
              <a:rPr lang="en-GB" sz="1100">
                <a:solidFill>
                  <a:schemeClr val="bg1"/>
                </a:solidFill>
                <a:latin typeface="Roboto"/>
              </a:rPr>
              <a:t> se </a:t>
            </a:r>
            <a:r>
              <a:rPr lang="en-GB" sz="1100" err="1">
                <a:solidFill>
                  <a:schemeClr val="bg1"/>
                </a:solidFill>
                <a:latin typeface="Roboto"/>
              </a:rPr>
              <a:t>si</a:t>
            </a:r>
            <a:r>
              <a:rPr lang="en-GB" sz="1100">
                <a:solidFill>
                  <a:schemeClr val="bg1"/>
                </a:solidFill>
                <a:latin typeface="Roboto"/>
              </a:rPr>
              <a:t> </a:t>
            </a:r>
            <a:r>
              <a:rPr lang="en-GB" sz="1100" err="1">
                <a:solidFill>
                  <a:schemeClr val="bg1"/>
                </a:solidFill>
                <a:latin typeface="Roboto"/>
              </a:rPr>
              <a:t>lojtarët</a:t>
            </a:r>
            <a:r>
              <a:rPr lang="en-GB" sz="1100">
                <a:solidFill>
                  <a:schemeClr val="bg1"/>
                </a:solidFill>
                <a:latin typeface="Roboto"/>
              </a:rPr>
              <a:t> </a:t>
            </a:r>
            <a:r>
              <a:rPr lang="en-GB" sz="1100" err="1">
                <a:solidFill>
                  <a:schemeClr val="bg1"/>
                </a:solidFill>
                <a:latin typeface="Roboto"/>
              </a:rPr>
              <a:t>ia</a:t>
            </a:r>
            <a:r>
              <a:rPr lang="en-GB" sz="1100">
                <a:solidFill>
                  <a:schemeClr val="bg1"/>
                </a:solidFill>
                <a:latin typeface="Roboto"/>
              </a:rPr>
              <a:t> </a:t>
            </a:r>
            <a:r>
              <a:rPr lang="en-GB" sz="1100" err="1">
                <a:solidFill>
                  <a:schemeClr val="bg1"/>
                </a:solidFill>
                <a:latin typeface="Roboto"/>
              </a:rPr>
              <a:t>kalojnë</a:t>
            </a:r>
            <a:r>
              <a:rPr lang="en-GB" sz="1100">
                <a:solidFill>
                  <a:schemeClr val="bg1"/>
                </a:solidFill>
                <a:latin typeface="Roboto"/>
              </a:rPr>
              <a:t> </a:t>
            </a:r>
            <a:r>
              <a:rPr lang="en-GB" sz="1100" err="1">
                <a:solidFill>
                  <a:schemeClr val="bg1"/>
                </a:solidFill>
                <a:latin typeface="Roboto"/>
              </a:rPr>
              <a:t>topin</a:t>
            </a:r>
            <a:r>
              <a:rPr lang="en-GB" sz="1100">
                <a:solidFill>
                  <a:schemeClr val="bg1"/>
                </a:solidFill>
                <a:latin typeface="Roboto"/>
              </a:rPr>
              <a:t> </a:t>
            </a:r>
            <a:r>
              <a:rPr lang="en-GB" sz="1100" err="1">
                <a:solidFill>
                  <a:schemeClr val="bg1"/>
                </a:solidFill>
                <a:latin typeface="Roboto"/>
              </a:rPr>
              <a:t>njëri-tjetrit</a:t>
            </a:r>
            <a:r>
              <a:rPr lang="en-GB" sz="1100">
                <a:solidFill>
                  <a:schemeClr val="bg1"/>
                </a:solidFill>
                <a:latin typeface="Roboto"/>
              </a:rPr>
              <a:t>: </a:t>
            </a:r>
            <a:r>
              <a:rPr lang="en-GB" sz="1100" err="1">
                <a:solidFill>
                  <a:schemeClr val="bg1"/>
                </a:solidFill>
                <a:latin typeface="Roboto"/>
              </a:rPr>
              <a:t>mbi</a:t>
            </a:r>
            <a:r>
              <a:rPr lang="en-GB" sz="1100">
                <a:solidFill>
                  <a:schemeClr val="bg1"/>
                </a:solidFill>
                <a:latin typeface="Roboto"/>
              </a:rPr>
              <a:t> </a:t>
            </a:r>
            <a:r>
              <a:rPr lang="en-GB" sz="1100" err="1">
                <a:solidFill>
                  <a:schemeClr val="bg1"/>
                </a:solidFill>
                <a:latin typeface="Roboto"/>
              </a:rPr>
              <a:t>kokë</a:t>
            </a:r>
            <a:r>
              <a:rPr lang="en-GB" sz="1100">
                <a:solidFill>
                  <a:schemeClr val="bg1"/>
                </a:solidFill>
                <a:latin typeface="Roboto"/>
              </a:rPr>
              <a:t>, </a:t>
            </a:r>
            <a:r>
              <a:rPr lang="en-GB" sz="1100" err="1">
                <a:solidFill>
                  <a:schemeClr val="bg1"/>
                </a:solidFill>
                <a:latin typeface="Roboto"/>
              </a:rPr>
              <a:t>në</a:t>
            </a:r>
            <a:r>
              <a:rPr lang="en-GB" sz="1100">
                <a:solidFill>
                  <a:schemeClr val="bg1"/>
                </a:solidFill>
                <a:latin typeface="Roboto"/>
              </a:rPr>
              <a:t> </a:t>
            </a:r>
            <a:r>
              <a:rPr lang="en-GB" sz="1100" err="1">
                <a:solidFill>
                  <a:schemeClr val="bg1"/>
                </a:solidFill>
                <a:latin typeface="Roboto"/>
              </a:rPr>
              <a:t>njërën</a:t>
            </a:r>
            <a:r>
              <a:rPr lang="en-GB" sz="1100">
                <a:solidFill>
                  <a:schemeClr val="bg1"/>
                </a:solidFill>
                <a:latin typeface="Roboto"/>
              </a:rPr>
              <a:t> </a:t>
            </a:r>
            <a:r>
              <a:rPr lang="en-GB" sz="1100" err="1">
                <a:solidFill>
                  <a:schemeClr val="bg1"/>
                </a:solidFill>
                <a:latin typeface="Roboto"/>
              </a:rPr>
              <a:t>anë</a:t>
            </a:r>
            <a:r>
              <a:rPr lang="en-GB" sz="1100">
                <a:solidFill>
                  <a:schemeClr val="bg1"/>
                </a:solidFill>
                <a:latin typeface="Roboto"/>
              </a:rPr>
              <a:t>, </a:t>
            </a:r>
            <a:r>
              <a:rPr lang="sq-AL" sz="1100">
                <a:solidFill>
                  <a:schemeClr val="bg1"/>
                </a:solidFill>
                <a:latin typeface="Roboto"/>
              </a:rPr>
              <a:t>me </a:t>
            </a:r>
            <a:r>
              <a:rPr lang="en-GB" sz="1100" err="1">
                <a:solidFill>
                  <a:schemeClr val="bg1"/>
                </a:solidFill>
                <a:latin typeface="Roboto"/>
              </a:rPr>
              <a:t>sy</a:t>
            </a:r>
            <a:r>
              <a:rPr lang="sq-AL" sz="1100">
                <a:solidFill>
                  <a:schemeClr val="bg1"/>
                </a:solidFill>
                <a:latin typeface="Roboto"/>
              </a:rPr>
              <a:t> </a:t>
            </a:r>
            <a:r>
              <a:rPr lang="en-GB" sz="1100" err="1">
                <a:solidFill>
                  <a:schemeClr val="bg1"/>
                </a:solidFill>
                <a:latin typeface="Roboto"/>
              </a:rPr>
              <a:t>të</a:t>
            </a:r>
            <a:r>
              <a:rPr lang="en-GB" sz="1100">
                <a:solidFill>
                  <a:schemeClr val="bg1"/>
                </a:solidFill>
                <a:latin typeface="Roboto"/>
              </a:rPr>
              <a:t> </a:t>
            </a:r>
            <a:r>
              <a:rPr lang="en-GB" sz="1100" err="1">
                <a:solidFill>
                  <a:schemeClr val="bg1"/>
                </a:solidFill>
                <a:latin typeface="Roboto"/>
              </a:rPr>
              <a:t>mbyllur</a:t>
            </a:r>
            <a:r>
              <a:rPr lang="en-GB" sz="1100">
                <a:solidFill>
                  <a:schemeClr val="bg1"/>
                </a:solidFill>
                <a:latin typeface="Roboto"/>
              </a:rPr>
              <a:t>, </a:t>
            </a:r>
            <a:r>
              <a:rPr lang="en-GB" sz="1100" err="1">
                <a:solidFill>
                  <a:schemeClr val="bg1"/>
                </a:solidFill>
                <a:latin typeface="Roboto"/>
              </a:rPr>
              <a:t>etj</a:t>
            </a:r>
            <a:r>
              <a:rPr lang="en-GB" sz="1100">
                <a:solidFill>
                  <a:schemeClr val="bg1"/>
                </a:solidFill>
                <a:latin typeface="Roboto"/>
              </a:rPr>
              <a:t>.</a:t>
            </a:r>
            <a:endParaRPr lang="en-GB" sz="1100">
              <a:solidFill>
                <a:schemeClr val="bg1"/>
              </a:solidFill>
              <a:latin typeface="Roboto"/>
              <a:ea typeface="Roboto"/>
            </a:endParaRPr>
          </a:p>
        </p:txBody>
      </p:sp>
      <p:sp>
        <p:nvSpPr>
          <p:cNvPr id="6" name="Rectangle 5">
            <a:extLst>
              <a:ext uri="{FF2B5EF4-FFF2-40B4-BE49-F238E27FC236}">
                <a16:creationId xmlns:a16="http://schemas.microsoft.com/office/drawing/2014/main" id="{4AB75A6C-8B10-453E-AA2E-C4FC8244C52F}"/>
              </a:ext>
            </a:extLst>
          </p:cNvPr>
          <p:cNvSpPr/>
          <p:nvPr/>
        </p:nvSpPr>
        <p:spPr>
          <a:xfrm>
            <a:off x="249443" y="625199"/>
            <a:ext cx="6968041" cy="1261884"/>
          </a:xfrm>
          <a:prstGeom prst="rect">
            <a:avLst/>
          </a:prstGeom>
        </p:spPr>
        <p:txBody>
          <a:bodyPr wrap="square" lIns="0" tIns="0" rIns="0" bIns="0" anchor="t">
            <a:spAutoFit/>
          </a:bodyPr>
          <a:lstStyle/>
          <a:p>
            <a:pPr algn="just">
              <a:spcAft>
                <a:spcPts val="600"/>
              </a:spcAft>
            </a:pPr>
            <a:r>
              <a:rPr lang="en-GB" sz="1100" u="sng" dirty="0" err="1">
                <a:solidFill>
                  <a:srgbClr val="FF4616"/>
                </a:solidFill>
                <a:latin typeface="Roboto"/>
                <a:cs typeface="Roboto"/>
              </a:rPr>
              <a:t>Rund</a:t>
            </a:r>
            <a:r>
              <a:rPr lang="sq-AL" sz="1100" u="sng" dirty="0">
                <a:solidFill>
                  <a:srgbClr val="FF4616"/>
                </a:solidFill>
                <a:latin typeface="Roboto"/>
                <a:cs typeface="Roboto"/>
              </a:rPr>
              <a:t>i</a:t>
            </a:r>
            <a:r>
              <a:rPr lang="en-GB" sz="1100" u="sng" dirty="0">
                <a:solidFill>
                  <a:srgbClr val="FF4616"/>
                </a:solidFill>
                <a:latin typeface="Roboto"/>
                <a:cs typeface="Roboto"/>
              </a:rPr>
              <a:t> 2 (</a:t>
            </a:r>
            <a:r>
              <a:rPr lang="fr-FR" sz="1100" u="sng" dirty="0">
                <a:solidFill>
                  <a:srgbClr val="FF4616"/>
                </a:solidFill>
                <a:latin typeface="Roboto"/>
                <a:cs typeface="Roboto"/>
              </a:rPr>
              <a:t>15</a:t>
            </a:r>
            <a:r>
              <a:rPr lang="en-GB" sz="1100" u="sng" dirty="0">
                <a:solidFill>
                  <a:srgbClr val="FF4616"/>
                </a:solidFill>
                <a:latin typeface="Roboto"/>
                <a:cs typeface="Roboto"/>
              </a:rPr>
              <a:t>/</a:t>
            </a:r>
            <a:r>
              <a:rPr lang="fr-FR" sz="1100" u="sng" dirty="0">
                <a:solidFill>
                  <a:srgbClr val="FF4616"/>
                </a:solidFill>
                <a:latin typeface="Roboto"/>
                <a:cs typeface="Roboto"/>
              </a:rPr>
              <a:t>20</a:t>
            </a:r>
            <a:r>
              <a:rPr lang="en-GB" sz="1100" u="sng" dirty="0">
                <a:solidFill>
                  <a:srgbClr val="FF4616"/>
                </a:solidFill>
                <a:latin typeface="Roboto"/>
                <a:cs typeface="Roboto"/>
              </a:rPr>
              <a:t> </a:t>
            </a:r>
            <a:r>
              <a:rPr lang="en-GB" sz="1100" u="sng" dirty="0" err="1">
                <a:solidFill>
                  <a:srgbClr val="FF4616"/>
                </a:solidFill>
                <a:latin typeface="Roboto"/>
                <a:cs typeface="Roboto"/>
              </a:rPr>
              <a:t>minut</a:t>
            </a:r>
            <a:r>
              <a:rPr lang="sq-AL" sz="1100" u="sng" dirty="0">
                <a:solidFill>
                  <a:srgbClr val="FF4616"/>
                </a:solidFill>
                <a:latin typeface="Roboto"/>
                <a:cs typeface="Roboto"/>
              </a:rPr>
              <a:t>a</a:t>
            </a:r>
            <a:r>
              <a:rPr lang="en-GB" sz="1100" u="sng" dirty="0">
                <a:solidFill>
                  <a:srgbClr val="FF4616"/>
                </a:solidFill>
                <a:latin typeface="Roboto"/>
                <a:cs typeface="Roboto"/>
              </a:rPr>
              <a:t>):</a:t>
            </a:r>
            <a:r>
              <a:rPr lang="en-GB" sz="1100" dirty="0">
                <a:solidFill>
                  <a:srgbClr val="FF4616"/>
                </a:solidFill>
                <a:latin typeface="Roboto"/>
                <a:cs typeface="Roboto"/>
              </a:rPr>
              <a:t> </a:t>
            </a:r>
            <a:r>
              <a:rPr lang="sq-AL" sz="1100" dirty="0">
                <a:solidFill>
                  <a:srgbClr val="000000"/>
                </a:solidFill>
                <a:latin typeface="Roboto" panose="02000000000000000000"/>
                <a:cs typeface="Roboto"/>
              </a:rPr>
              <a:t>Mposhtni rekordin tuaj</a:t>
            </a:r>
            <a:r>
              <a:rPr lang="en-GB" sz="1100" dirty="0">
                <a:solidFill>
                  <a:srgbClr val="000000"/>
                </a:solidFill>
                <a:latin typeface="Roboto" panose="02000000000000000000"/>
                <a:cs typeface="roboto" panose="02000000000000000000"/>
              </a:rPr>
              <a:t> </a:t>
            </a:r>
            <a:r>
              <a:rPr lang="sq-AL" sz="1100" b="1" dirty="0">
                <a:solidFill>
                  <a:srgbClr val="000000"/>
                </a:solidFill>
                <a:latin typeface="Roboto" panose="02000000000000000000"/>
                <a:cs typeface="roboto" panose="02000000000000000000"/>
              </a:rPr>
              <a:t>si një ekip i madh</a:t>
            </a:r>
            <a:endParaRPr lang="en-GB" sz="1100" b="1" dirty="0">
              <a:solidFill>
                <a:srgbClr val="ED7D31"/>
              </a:solidFill>
              <a:latin typeface="Roboto"/>
              <a:ea typeface="Roboto"/>
              <a:cs typeface="roboto" panose="02000000000000000000"/>
            </a:endParaRPr>
          </a:p>
          <a:p>
            <a:pPr algn="just"/>
            <a:r>
              <a:rPr lang="sq-AL" sz="1100" dirty="0">
                <a:latin typeface="Roboto"/>
              </a:rPr>
              <a:t>Rregullat e rundit 1 mbesin por tani lojtarët duhet të ndalojnë një grup para grupit të tyre, duke u përpjekur të përfundojnë garën sa më shpejt që të jetë e mundur si një ekip ((p.sh. Ekipi 1 i bashkohet Ekipit 4, Ekipi 2 bashkohet me Ekipin 1, Ekipi 3 bashkohet me Ekipin 2 , dhe Ekipi 4 bashkohet me Ekipin 3). Ngjashëm me rundin 1, ekipet do të vendosin se cilët anëtarë cilën sfidë do ta kenë duke përdorur </a:t>
            </a:r>
            <a:r>
              <a:rPr lang="sq-AL" sz="1100" b="1" dirty="0">
                <a:latin typeface="Roboto"/>
              </a:rPr>
              <a:t>listën identike të sfidave nga raundi 1</a:t>
            </a:r>
            <a:r>
              <a:rPr lang="sq-AL" sz="1100" dirty="0">
                <a:latin typeface="Roboto"/>
              </a:rPr>
              <a:t>. Kërkojuni lojtarëve ta kryejnë raundin sa më shpejt që të jetë e mundur. Njoftoni për kohën që iu desh herën e parë dhe sfidojini që të thyejnë rekordin e tyre të grupit për herë të dytë.​</a:t>
            </a:r>
            <a:endParaRPr lang="en-GB" sz="1100" dirty="0">
              <a:latin typeface="Roboto"/>
              <a:ea typeface="Roboto"/>
            </a:endParaRPr>
          </a:p>
        </p:txBody>
      </p:sp>
      <p:sp>
        <p:nvSpPr>
          <p:cNvPr id="7" name="object 7">
            <a:extLst>
              <a:ext uri="{FF2B5EF4-FFF2-40B4-BE49-F238E27FC236}">
                <a16:creationId xmlns:a16="http://schemas.microsoft.com/office/drawing/2014/main" id="{21632C79-05E8-4A36-AF77-CF7795880E67}"/>
              </a:ext>
            </a:extLst>
          </p:cNvPr>
          <p:cNvSpPr/>
          <p:nvPr/>
        </p:nvSpPr>
        <p:spPr>
          <a:xfrm>
            <a:off x="0" y="10367667"/>
            <a:ext cx="7556500" cy="325733"/>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r>
              <a:rPr lang="fr-FR">
                <a:solidFill>
                  <a:schemeClr val="accent2"/>
                </a:solidFill>
              </a:rPr>
              <a:t> </a:t>
            </a:r>
            <a:endParaRPr>
              <a:solidFill>
                <a:schemeClr val="accent2"/>
              </a:solidFill>
            </a:endParaRPr>
          </a:p>
        </p:txBody>
      </p:sp>
    </p:spTree>
    <p:extLst>
      <p:ext uri="{BB962C8B-B14F-4D97-AF65-F5344CB8AC3E}">
        <p14:creationId xmlns:p14="http://schemas.microsoft.com/office/powerpoint/2010/main" val="5639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CACDA74C-5832-8E4D-9E62-2352F806B1D4}"/>
              </a:ext>
            </a:extLst>
          </p:cNvPr>
          <p:cNvSpPr/>
          <p:nvPr/>
        </p:nvSpPr>
        <p:spPr>
          <a:xfrm>
            <a:off x="0" y="0"/>
            <a:ext cx="7556500" cy="44406"/>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979"/>
          </a:p>
        </p:txBody>
      </p:sp>
      <p:pic>
        <p:nvPicPr>
          <p:cNvPr id="25" name="Image 24" descr="PLAY_V_Q.png">
            <a:extLst>
              <a:ext uri="{FF2B5EF4-FFF2-40B4-BE49-F238E27FC236}">
                <a16:creationId xmlns:a16="http://schemas.microsoft.com/office/drawing/2014/main" id="{365AA863-07D9-6A44-A29B-EDF47D0E6E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1011" y="155391"/>
            <a:ext cx="948732" cy="841483"/>
          </a:xfrm>
          <a:prstGeom prst="rect">
            <a:avLst/>
          </a:prstGeom>
        </p:spPr>
      </p:pic>
      <p:sp>
        <p:nvSpPr>
          <p:cNvPr id="34" name="object 20">
            <a:extLst>
              <a:ext uri="{FF2B5EF4-FFF2-40B4-BE49-F238E27FC236}">
                <a16:creationId xmlns:a16="http://schemas.microsoft.com/office/drawing/2014/main" id="{366129DE-EA8C-E24A-8EE6-B11B79541572}"/>
              </a:ext>
            </a:extLst>
          </p:cNvPr>
          <p:cNvSpPr txBox="1"/>
          <p:nvPr/>
        </p:nvSpPr>
        <p:spPr>
          <a:xfrm>
            <a:off x="2717547" y="173426"/>
            <a:ext cx="2296169" cy="1246439"/>
          </a:xfrm>
          <a:prstGeom prst="rect">
            <a:avLst/>
          </a:prstGeom>
        </p:spPr>
        <p:txBody>
          <a:bodyPr vert="horz" wrap="square" lIns="0" tIns="6344" rIns="0" bIns="0" rtlCol="0">
            <a:spAutoFit/>
          </a:bodyPr>
          <a:lstStyle/>
          <a:p>
            <a:pPr marL="6344" algn="ctr">
              <a:spcBef>
                <a:spcPts val="50"/>
              </a:spcBef>
            </a:pPr>
            <a:r>
              <a:rPr lang="sq-AL" sz="1400" spc="-3">
                <a:solidFill>
                  <a:srgbClr val="FF4616"/>
                </a:solidFill>
                <a:latin typeface="Roboto"/>
                <a:cs typeface="Roboto"/>
              </a:rPr>
              <a:t>SHTOJCA</a:t>
            </a:r>
            <a:endParaRPr lang="fr-FR" sz="1400" spc="-3">
              <a:solidFill>
                <a:srgbClr val="FF4616"/>
              </a:solidFill>
              <a:latin typeface="Roboto"/>
              <a:cs typeface="Roboto"/>
            </a:endParaRPr>
          </a:p>
          <a:p>
            <a:pPr marL="6344" algn="ctr">
              <a:spcBef>
                <a:spcPts val="50"/>
              </a:spcBef>
            </a:pPr>
            <a:endParaRPr lang="fr-FR" sz="1200" b="1">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endParaRPr lang="fr-FR" sz="1200">
              <a:solidFill>
                <a:srgbClr val="974797"/>
              </a:solidFill>
              <a:latin typeface="Roboto-Black"/>
              <a:cs typeface="Roboto-Black"/>
            </a:endParaRPr>
          </a:p>
          <a:p>
            <a:pPr marL="6344" algn="ctr">
              <a:spcBef>
                <a:spcPts val="50"/>
              </a:spcBef>
            </a:pPr>
            <a:r>
              <a:rPr lang="sq-AL" sz="1400">
                <a:solidFill>
                  <a:srgbClr val="FF4616"/>
                </a:solidFill>
                <a:latin typeface="Roboto-Black"/>
                <a:cs typeface="Roboto-Black"/>
              </a:rPr>
              <a:t>Sugjerime për përshtatje</a:t>
            </a:r>
            <a:endParaRPr sz="1400">
              <a:solidFill>
                <a:srgbClr val="FF4616"/>
              </a:solidFill>
              <a:latin typeface="Roboto-Black"/>
              <a:cs typeface="Roboto-Black"/>
            </a:endParaRPr>
          </a:p>
        </p:txBody>
      </p:sp>
      <p:sp>
        <p:nvSpPr>
          <p:cNvPr id="3" name="object 21">
            <a:extLst>
              <a:ext uri="{FF2B5EF4-FFF2-40B4-BE49-F238E27FC236}">
                <a16:creationId xmlns:a16="http://schemas.microsoft.com/office/drawing/2014/main" id="{37214E7D-5775-4173-BFE3-4E6DF88628C6}"/>
              </a:ext>
            </a:extLst>
          </p:cNvPr>
          <p:cNvSpPr txBox="1"/>
          <p:nvPr/>
        </p:nvSpPr>
        <p:spPr>
          <a:xfrm>
            <a:off x="3100809" y="513085"/>
            <a:ext cx="1529644" cy="567120"/>
          </a:xfrm>
          <a:prstGeom prst="rect">
            <a:avLst/>
          </a:prstGeom>
          <a:ln w="6350">
            <a:solidFill>
              <a:srgbClr val="FF4616"/>
            </a:solidFill>
          </a:ln>
        </p:spPr>
        <p:txBody>
          <a:bodyPr vert="horz" wrap="square" lIns="0" tIns="23155" rIns="0" bIns="0" rtlCol="0">
            <a:spAutoFit/>
          </a:bodyPr>
          <a:lstStyle/>
          <a:p>
            <a:pPr marL="46952" algn="ctr">
              <a:spcBef>
                <a:spcPts val="182"/>
              </a:spcBef>
            </a:pPr>
            <a:endParaRPr lang="fr-FR" sz="900" b="1" spc="-3">
              <a:solidFill>
                <a:srgbClr val="F26A36"/>
              </a:solidFill>
              <a:latin typeface="Roboto"/>
              <a:cs typeface="Roboto"/>
            </a:endParaRPr>
          </a:p>
          <a:p>
            <a:pPr algn="ctr">
              <a:spcBef>
                <a:spcPts val="182"/>
              </a:spcBef>
            </a:pPr>
            <a:r>
              <a:rPr lang="sq-AL" sz="1400" b="1" spc="-3">
                <a:solidFill>
                  <a:srgbClr val="FF4616"/>
                </a:solidFill>
                <a:latin typeface="Roboto"/>
                <a:cs typeface="Roboto"/>
              </a:rPr>
              <a:t>RRETH ORËS</a:t>
            </a:r>
            <a:endParaRPr lang="fr-FR" sz="1400" b="1" spc="-3">
              <a:solidFill>
                <a:srgbClr val="FF4616"/>
              </a:solidFill>
              <a:latin typeface="Roboto"/>
              <a:cs typeface="Roboto"/>
            </a:endParaRPr>
          </a:p>
          <a:p>
            <a:pPr marL="46952" algn="ctr">
              <a:spcBef>
                <a:spcPts val="182"/>
              </a:spcBef>
            </a:pPr>
            <a:endParaRPr sz="900">
              <a:solidFill>
                <a:srgbClr val="F26A36"/>
              </a:solidFill>
              <a:latin typeface="Roboto"/>
              <a:cs typeface="Roboto"/>
            </a:endParaRPr>
          </a:p>
        </p:txBody>
      </p:sp>
      <p:pic>
        <p:nvPicPr>
          <p:cNvPr id="11" name="Image 18">
            <a:extLst>
              <a:ext uri="{FF2B5EF4-FFF2-40B4-BE49-F238E27FC236}">
                <a16:creationId xmlns:a16="http://schemas.microsoft.com/office/drawing/2014/main" id="{BD1213DC-AD34-4D9A-9D55-ABBEDA548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pic>
        <p:nvPicPr>
          <p:cNvPr id="6" name="Picture 5">
            <a:extLst>
              <a:ext uri="{FF2B5EF4-FFF2-40B4-BE49-F238E27FC236}">
                <a16:creationId xmlns:a16="http://schemas.microsoft.com/office/drawing/2014/main" id="{D391B6A2-B82F-4C7E-A192-BF6ECCE70A9E}"/>
              </a:ext>
            </a:extLst>
          </p:cNvPr>
          <p:cNvPicPr>
            <a:picLocks noChangeAspect="1"/>
          </p:cNvPicPr>
          <p:nvPr/>
        </p:nvPicPr>
        <p:blipFill>
          <a:blip r:embed="rId4" cstate="print"/>
          <a:stretch>
            <a:fillRect/>
          </a:stretch>
        </p:blipFill>
        <p:spPr>
          <a:xfrm rot="16200000">
            <a:off x="-432146" y="2857530"/>
            <a:ext cx="8420791" cy="6224782"/>
          </a:xfrm>
          <a:prstGeom prst="rect">
            <a:avLst/>
          </a:prstGeom>
        </p:spPr>
      </p:pic>
      <p:sp>
        <p:nvSpPr>
          <p:cNvPr id="14" name="TextBox 13">
            <a:extLst>
              <a:ext uri="{FF2B5EF4-FFF2-40B4-BE49-F238E27FC236}">
                <a16:creationId xmlns:a16="http://schemas.microsoft.com/office/drawing/2014/main" id="{5BDD0560-C411-47D0-A3E5-015A90DEA965}"/>
              </a:ext>
            </a:extLst>
          </p:cNvPr>
          <p:cNvSpPr txBox="1"/>
          <p:nvPr/>
        </p:nvSpPr>
        <p:spPr>
          <a:xfrm>
            <a:off x="6855232" y="10180665"/>
            <a:ext cx="509870" cy="230832"/>
          </a:xfrm>
          <a:prstGeom prst="rect">
            <a:avLst/>
          </a:prstGeom>
          <a:noFill/>
        </p:spPr>
        <p:txBody>
          <a:bodyPr wrap="square">
            <a:spAutoFit/>
          </a:bodyPr>
          <a:lstStyle/>
          <a:p>
            <a:pPr algn="ctr"/>
            <a:r>
              <a:rPr lang="fr-FR" sz="900" dirty="0">
                <a:latin typeface="Roboto" panose="02000000000000000000" pitchFamily="2" charset="0"/>
                <a:ea typeface="Roboto" panose="02000000000000000000" pitchFamily="2" charset="0"/>
              </a:rPr>
              <a:t>27</a:t>
            </a:r>
          </a:p>
        </p:txBody>
      </p:sp>
      <p:cxnSp>
        <p:nvCxnSpPr>
          <p:cNvPr id="15" name="Straight Connector 14">
            <a:extLst>
              <a:ext uri="{FF2B5EF4-FFF2-40B4-BE49-F238E27FC236}">
                <a16:creationId xmlns:a16="http://schemas.microsoft.com/office/drawing/2014/main" id="{402CCA4C-3098-45BA-8523-12DD6B379597}"/>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16" name="object 44">
            <a:extLst>
              <a:ext uri="{FF2B5EF4-FFF2-40B4-BE49-F238E27FC236}">
                <a16:creationId xmlns:a16="http://schemas.microsoft.com/office/drawing/2014/main" id="{4EA98F50-0E97-4640-9B24-3401AAB12684}"/>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384461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2F5DAD-D3C7-4775-9BA5-6E58F4AFC1AD}"/>
              </a:ext>
            </a:extLst>
          </p:cNvPr>
          <p:cNvSpPr txBox="1"/>
          <p:nvPr/>
        </p:nvSpPr>
        <p:spPr>
          <a:xfrm>
            <a:off x="6855232" y="10180665"/>
            <a:ext cx="509870" cy="230832"/>
          </a:xfrm>
          <a:prstGeom prst="rect">
            <a:avLst/>
          </a:prstGeom>
          <a:noFill/>
        </p:spPr>
        <p:txBody>
          <a:bodyPr wrap="square">
            <a:spAutoFit/>
          </a:bodyPr>
          <a:lstStyle/>
          <a:p>
            <a:pPr algn="ctr"/>
            <a:r>
              <a:rPr lang="fr-FR" sz="900" spc="-90">
                <a:latin typeface="Roboto" panose="02000000000000000000" pitchFamily="2" charset="0"/>
                <a:ea typeface="Roboto" panose="02000000000000000000" pitchFamily="2" charset="0"/>
              </a:rPr>
              <a:t> </a:t>
            </a:r>
            <a:fld id="{81D60167-4931-47E6-BA6A-407CBD079E47}" type="slidenum">
              <a:rPr sz="900" smtClean="0">
                <a:latin typeface="Roboto" panose="02000000000000000000" pitchFamily="2" charset="0"/>
                <a:ea typeface="Roboto" panose="02000000000000000000" pitchFamily="2" charset="0"/>
                <a:cs typeface="Roboto"/>
              </a:rPr>
              <a:pPr algn="ctr"/>
              <a:t>7</a:t>
            </a:fld>
            <a:endParaRPr lang="fr-FR" sz="900">
              <a:latin typeface="Roboto" panose="02000000000000000000" pitchFamily="2" charset="0"/>
              <a:ea typeface="Roboto" panose="02000000000000000000" pitchFamily="2" charset="0"/>
            </a:endParaRPr>
          </a:p>
        </p:txBody>
      </p:sp>
      <p:cxnSp>
        <p:nvCxnSpPr>
          <p:cNvPr id="3" name="Straight Connector 2">
            <a:extLst>
              <a:ext uri="{FF2B5EF4-FFF2-40B4-BE49-F238E27FC236}">
                <a16:creationId xmlns:a16="http://schemas.microsoft.com/office/drawing/2014/main" id="{C8CC460C-AFA0-4B60-B7E5-7871F241412B}"/>
              </a:ext>
            </a:extLst>
          </p:cNvPr>
          <p:cNvCxnSpPr>
            <a:cxnSpLocks/>
          </p:cNvCxnSpPr>
          <p:nvPr/>
        </p:nvCxnSpPr>
        <p:spPr>
          <a:xfrm>
            <a:off x="4949334" y="10402631"/>
            <a:ext cx="2415768" cy="0"/>
          </a:xfrm>
          <a:prstGeom prst="line">
            <a:avLst/>
          </a:prstGeom>
          <a:ln>
            <a:solidFill>
              <a:srgbClr val="FA4616"/>
            </a:solidFill>
          </a:ln>
        </p:spPr>
        <p:style>
          <a:lnRef idx="1">
            <a:schemeClr val="accent1"/>
          </a:lnRef>
          <a:fillRef idx="0">
            <a:schemeClr val="accent1"/>
          </a:fillRef>
          <a:effectRef idx="0">
            <a:schemeClr val="accent1"/>
          </a:effectRef>
          <a:fontRef idx="minor">
            <a:schemeClr val="tx1"/>
          </a:fontRef>
        </p:style>
      </p:cxnSp>
      <p:sp>
        <p:nvSpPr>
          <p:cNvPr id="4" name="object 44">
            <a:extLst>
              <a:ext uri="{FF2B5EF4-FFF2-40B4-BE49-F238E27FC236}">
                <a16:creationId xmlns:a16="http://schemas.microsoft.com/office/drawing/2014/main" id="{5A9BF21D-0F19-4A19-AAE7-02FD4A269672}"/>
              </a:ext>
            </a:extLst>
          </p:cNvPr>
          <p:cNvSpPr txBox="1">
            <a:spLocks/>
          </p:cNvSpPr>
          <p:nvPr/>
        </p:nvSpPr>
        <p:spPr>
          <a:xfrm>
            <a:off x="4957080" y="10208376"/>
            <a:ext cx="2039465" cy="307776"/>
          </a:xfrm>
          <a:prstGeom prst="rect">
            <a:avLst/>
          </a:prstGeom>
        </p:spPr>
        <p:txBody>
          <a:bodyPr vert="horz" wrap="square" lIns="0" tIns="1778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0"/>
              </a:spcBef>
            </a:pPr>
            <a:r>
              <a:rPr lang="sq-AL" sz="900">
                <a:solidFill>
                  <a:schemeClr val="bg1">
                    <a:lumMod val="50000"/>
                  </a:schemeClr>
                </a:solidFill>
                <a:latin typeface="Roboto" panose="02000000000000000000"/>
                <a:cs typeface="Branding-Semilight"/>
              </a:rPr>
              <a:t>TË GJITHË LOJTARË, TË GJITHË MIQ</a:t>
            </a:r>
            <a:endParaRPr lang="sq-AL" sz="900">
              <a:solidFill>
                <a:schemeClr val="bg1">
                  <a:lumMod val="50000"/>
                </a:schemeClr>
              </a:solidFill>
              <a:latin typeface="Roboto" panose="02000000000000000000"/>
              <a:ea typeface="Roboto"/>
              <a:cs typeface="Branding-Semilight"/>
            </a:endParaRPr>
          </a:p>
          <a:p>
            <a:pPr marL="12700">
              <a:spcBef>
                <a:spcPts val="140"/>
              </a:spcBef>
            </a:pPr>
            <a:endParaRPr lang="fr-FR" sz="900">
              <a:solidFill>
                <a:schemeClr val="bg1">
                  <a:lumMod val="50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340074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8" descr="C:\Users\PC\Desktop\CAROLINE\Pictogrammes - Seenk 2017\ORANGE\PICTOGRAMMES-orange-02.png">
            <a:extLst>
              <a:ext uri="{FF2B5EF4-FFF2-40B4-BE49-F238E27FC236}">
                <a16:creationId xmlns:a16="http://schemas.microsoft.com/office/drawing/2014/main" id="{48321589-A1F3-4CAE-A036-09AFFA7C9B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8932" y="1855213"/>
            <a:ext cx="1043223" cy="10367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 name="Tableau 33">
            <a:extLst>
              <a:ext uri="{FF2B5EF4-FFF2-40B4-BE49-F238E27FC236}">
                <a16:creationId xmlns:a16="http://schemas.microsoft.com/office/drawing/2014/main" id="{638A8A2F-A899-4EF2-980B-F36EF239C378}"/>
              </a:ext>
            </a:extLst>
          </p:cNvPr>
          <p:cNvGraphicFramePr>
            <a:graphicFrameLocks noGrp="1"/>
          </p:cNvGraphicFramePr>
          <p:nvPr>
            <p:extLst>
              <p:ext uri="{D42A27DB-BD31-4B8C-83A1-F6EECF244321}">
                <p14:modId xmlns:p14="http://schemas.microsoft.com/office/powerpoint/2010/main" val="2383179113"/>
              </p:ext>
            </p:extLst>
          </p:nvPr>
        </p:nvGraphicFramePr>
        <p:xfrm>
          <a:off x="307581" y="1549533"/>
          <a:ext cx="3863472" cy="2934411"/>
        </p:xfrm>
        <a:graphic>
          <a:graphicData uri="http://schemas.openxmlformats.org/drawingml/2006/table">
            <a:tbl>
              <a:tblPr/>
              <a:tblGrid>
                <a:gridCol w="3863472">
                  <a:extLst>
                    <a:ext uri="{9D8B030D-6E8A-4147-A177-3AD203B41FA5}">
                      <a16:colId xmlns:a16="http://schemas.microsoft.com/office/drawing/2014/main" val="20000"/>
                    </a:ext>
                  </a:extLst>
                </a:gridCol>
              </a:tblGrid>
              <a:tr h="2934411">
                <a:tc>
                  <a:txBody>
                    <a:bodyPr/>
                    <a:lstStyle/>
                    <a:p>
                      <a:pPr marL="0" marR="0" lvl="0" indent="0" algn="ctr" defTabSz="755660" rtl="0" eaLnBrk="1" fontAlgn="auto" latinLnBrk="0" hangingPunct="1">
                        <a:lnSpc>
                          <a:spcPct val="100000"/>
                        </a:lnSpc>
                        <a:spcBef>
                          <a:spcPts val="0"/>
                        </a:spcBef>
                        <a:spcAft>
                          <a:spcPts val="0"/>
                        </a:spcAft>
                        <a:buClrTx/>
                        <a:buSzTx/>
                        <a:buFontTx/>
                        <a:buNone/>
                        <a:tabLst/>
                        <a:defRPr/>
                      </a:pPr>
                      <a:r>
                        <a:rPr lang="en-GB" sz="1100" b="1" spc="-5" noProof="0">
                          <a:solidFill>
                            <a:srgbClr val="FF4616"/>
                          </a:solidFill>
                          <a:latin typeface="Roboto"/>
                          <a:cs typeface="Roboto"/>
                        </a:rPr>
                        <a:t>MATERIAL</a:t>
                      </a:r>
                      <a:r>
                        <a:rPr lang="sq-AL" sz="1100" b="1" spc="-5" noProof="0">
                          <a:solidFill>
                            <a:srgbClr val="FF4616"/>
                          </a:solidFill>
                          <a:latin typeface="Roboto"/>
                          <a:cs typeface="Roboto"/>
                        </a:rPr>
                        <a:t>ET</a:t>
                      </a:r>
                      <a:endParaRPr lang="en-GB" sz="1100" b="1" spc="-5" noProof="0">
                        <a:solidFill>
                          <a:srgbClr val="FF4616"/>
                        </a:solidFill>
                        <a:latin typeface="Roboto"/>
                        <a:cs typeface="Roboto"/>
                      </a:endParaRPr>
                    </a:p>
                    <a:p>
                      <a:pPr marL="0" marR="0" lvl="0" indent="0" algn="ctr" defTabSz="755660" rtl="0" eaLnBrk="1" fontAlgn="auto" latinLnBrk="0" hangingPunct="1">
                        <a:lnSpc>
                          <a:spcPct val="100000"/>
                        </a:lnSpc>
                        <a:spcBef>
                          <a:spcPts val="0"/>
                        </a:spcBef>
                        <a:spcAft>
                          <a:spcPts val="0"/>
                        </a:spcAft>
                        <a:buClrTx/>
                        <a:buSzTx/>
                        <a:buFontTx/>
                        <a:buNone/>
                        <a:tabLst/>
                        <a:defRPr/>
                      </a:pPr>
                      <a:endParaRPr lang="en-GB" sz="500" spc="-5" noProof="0">
                        <a:solidFill>
                          <a:srgbClr val="ED7D31"/>
                        </a:solidFill>
                        <a:latin typeface="Roboto"/>
                        <a:cs typeface="Roboto"/>
                      </a:endParaRPr>
                    </a:p>
                    <a:p>
                      <a:pPr algn="l">
                        <a:lnSpc>
                          <a:spcPct val="100000"/>
                        </a:lnSpc>
                      </a:pPr>
                      <a:r>
                        <a:rPr lang="en-GB" sz="1100" noProof="0">
                          <a:effectLst/>
                          <a:latin typeface="roboto" panose="02000000000000000000"/>
                          <a:ea typeface="Times New Roman" panose="02020603050405020304" pitchFamily="18" charset="0"/>
                          <a:cs typeface="Tahoma"/>
                        </a:rPr>
                        <a:t>           </a:t>
                      </a:r>
                      <a:r>
                        <a:rPr lang="en-GB" sz="1100" kern="1200" noProof="0">
                          <a:solidFill>
                            <a:schemeClr val="tx1"/>
                          </a:solidFill>
                          <a:effectLst/>
                          <a:latin typeface="Roboto" panose="02000000000000000000"/>
                          <a:ea typeface="+mn-ea"/>
                          <a:cs typeface="+mn-cs"/>
                        </a:rPr>
                        <a:t>24 </a:t>
                      </a:r>
                      <a:r>
                        <a:rPr lang="sq-AL" sz="1100" kern="1200" noProof="0">
                          <a:solidFill>
                            <a:schemeClr val="tx1"/>
                          </a:solidFill>
                          <a:effectLst/>
                          <a:latin typeface="Roboto" panose="02000000000000000000"/>
                          <a:ea typeface="+mn-ea"/>
                          <a:cs typeface="+mn-cs"/>
                        </a:rPr>
                        <a:t>fanella</a:t>
                      </a:r>
                      <a:r>
                        <a:rPr lang="en-GB" sz="1100" kern="1200" noProof="0">
                          <a:solidFill>
                            <a:schemeClr val="tx1"/>
                          </a:solidFill>
                          <a:effectLst/>
                          <a:latin typeface="Roboto" panose="02000000000000000000"/>
                          <a:ea typeface="+mn-ea"/>
                          <a:cs typeface="+mn-cs"/>
                        </a:rPr>
                        <a:t> (2 </a:t>
                      </a:r>
                      <a:r>
                        <a:rPr lang="sq-AL" sz="1100" kern="1200" noProof="0">
                          <a:solidFill>
                            <a:schemeClr val="tx1"/>
                          </a:solidFill>
                          <a:effectLst/>
                          <a:latin typeface="Roboto" panose="02000000000000000000"/>
                          <a:ea typeface="+mn-ea"/>
                          <a:cs typeface="+mn-cs"/>
                        </a:rPr>
                        <a:t>ngjyra</a:t>
                      </a:r>
                      <a:r>
                        <a:rPr lang="sq-AL" sz="1100" kern="1200" baseline="0" noProof="0">
                          <a:solidFill>
                            <a:schemeClr val="tx1"/>
                          </a:solidFill>
                          <a:effectLst/>
                          <a:latin typeface="Roboto" panose="02000000000000000000"/>
                          <a:ea typeface="+mn-ea"/>
                          <a:cs typeface="+mn-cs"/>
                        </a:rPr>
                        <a:t> të ndryshme</a:t>
                      </a:r>
                      <a:r>
                        <a:rPr lang="en-GB" sz="1100" kern="1200" noProof="0">
                          <a:solidFill>
                            <a:schemeClr val="tx1"/>
                          </a:solidFill>
                          <a:effectLst/>
                          <a:latin typeface="Roboto" panose="02000000000000000000"/>
                          <a:ea typeface="+mn-ea"/>
                          <a:cs typeface="+mn-cs"/>
                        </a:rPr>
                        <a:t>)</a:t>
                      </a:r>
                      <a:br>
                        <a:rPr lang="en-GB" sz="1100" kern="1200" noProof="0">
                          <a:solidFill>
                            <a:srgbClr val="000000"/>
                          </a:solidFill>
                          <a:effectLst/>
                          <a:latin typeface="Roboto" panose="02000000000000000000"/>
                          <a:ea typeface="+mn-ea"/>
                          <a:cs typeface="+mn-cs"/>
                        </a:rPr>
                      </a:br>
                      <a:endParaRPr lang="en-GB" sz="1100" kern="1200" noProof="0">
                        <a:solidFill>
                          <a:srgbClr val="000000"/>
                        </a:solidFill>
                        <a:effectLst/>
                        <a:latin typeface="Roboto" panose="02000000000000000000"/>
                        <a:ea typeface="+mn-ea"/>
                        <a:cs typeface="+mn-cs"/>
                      </a:endParaRPr>
                    </a:p>
                    <a:p>
                      <a:pPr algn="l">
                        <a:lnSpc>
                          <a:spcPct val="100000"/>
                        </a:lnSpc>
                      </a:pPr>
                      <a:r>
                        <a:rPr lang="en-GB" sz="1100" kern="1200" noProof="0">
                          <a:solidFill>
                            <a:schemeClr val="tx1"/>
                          </a:solidFill>
                          <a:effectLst/>
                          <a:latin typeface="Roboto" panose="02000000000000000000"/>
                          <a:ea typeface="+mn-ea"/>
                          <a:cs typeface="+mn-cs"/>
                        </a:rPr>
                        <a:t>           18 </a:t>
                      </a:r>
                      <a:r>
                        <a:rPr lang="sq-AL" sz="1100" kern="1200" noProof="0">
                          <a:solidFill>
                            <a:schemeClr val="tx1"/>
                          </a:solidFill>
                          <a:effectLst/>
                          <a:latin typeface="Roboto" panose="02000000000000000000"/>
                          <a:ea typeface="+mn-ea"/>
                          <a:cs typeface="+mn-cs"/>
                        </a:rPr>
                        <a:t>kona</a:t>
                      </a:r>
                      <a:r>
                        <a:rPr lang="sq-AL" sz="1100" kern="1200" baseline="0" noProof="0">
                          <a:solidFill>
                            <a:schemeClr val="tx1"/>
                          </a:solidFill>
                          <a:effectLst/>
                          <a:latin typeface="Roboto" panose="02000000000000000000"/>
                          <a:ea typeface="+mn-ea"/>
                          <a:cs typeface="+mn-cs"/>
                        </a:rPr>
                        <a:t> të sheshtë</a:t>
                      </a:r>
                      <a:r>
                        <a:rPr lang="en-GB" sz="1100" kern="1200" noProof="0">
                          <a:solidFill>
                            <a:schemeClr val="tx1"/>
                          </a:solidFill>
                          <a:effectLst/>
                          <a:latin typeface="Roboto" panose="02000000000000000000"/>
                          <a:ea typeface="+mn-ea"/>
                          <a:cs typeface="+mn-cs"/>
                        </a:rPr>
                        <a:t> </a:t>
                      </a:r>
                      <a:r>
                        <a:rPr lang="en-GB" sz="1100" kern="1200" baseline="0" noProof="0">
                          <a:solidFill>
                            <a:schemeClr val="tx1"/>
                          </a:solidFill>
                          <a:effectLst/>
                          <a:latin typeface="Roboto" panose="02000000000000000000"/>
                          <a:ea typeface="+mn-ea"/>
                          <a:cs typeface="+mn-cs"/>
                        </a:rPr>
                        <a:t>(8 </a:t>
                      </a:r>
                      <a:r>
                        <a:rPr lang="sq-AL" sz="1100" kern="1200" baseline="0" noProof="0">
                          <a:solidFill>
                            <a:schemeClr val="tx1"/>
                          </a:solidFill>
                          <a:effectLst/>
                          <a:latin typeface="Roboto" panose="02000000000000000000"/>
                          <a:ea typeface="+mn-ea"/>
                          <a:cs typeface="+mn-cs"/>
                        </a:rPr>
                        <a:t>me ngjyra të ndryshme</a:t>
                      </a:r>
                      <a:r>
                        <a:rPr lang="en-GB" sz="1100" kern="1200" baseline="0" noProof="0">
                          <a:solidFill>
                            <a:schemeClr val="tx1"/>
                          </a:solidFill>
                          <a:effectLst/>
                          <a:latin typeface="Roboto" panose="02000000000000000000"/>
                          <a:ea typeface="+mn-ea"/>
                          <a:cs typeface="+mn-cs"/>
                        </a:rPr>
                        <a:t> )</a:t>
                      </a:r>
                    </a:p>
                    <a:p>
                      <a:pPr algn="l">
                        <a:lnSpc>
                          <a:spcPct val="100000"/>
                        </a:lnSpc>
                      </a:pPr>
                      <a:endParaRPr lang="en-GB" sz="1100" kern="1200" baseline="0" noProof="0">
                        <a:solidFill>
                          <a:schemeClr val="tx1"/>
                        </a:solidFill>
                        <a:effectLst/>
                        <a:latin typeface="Roboto" panose="02000000000000000000"/>
                        <a:ea typeface="+mn-ea"/>
                        <a:cs typeface="+mn-cs"/>
                      </a:endParaRPr>
                    </a:p>
                    <a:p>
                      <a:pPr algn="l">
                        <a:lnSpc>
                          <a:spcPct val="100000"/>
                        </a:lnSpc>
                      </a:pPr>
                      <a:r>
                        <a:rPr lang="en-GB" sz="1100" kern="1200" baseline="0" noProof="0">
                          <a:solidFill>
                            <a:schemeClr val="tx1"/>
                          </a:solidFill>
                          <a:effectLst/>
                          <a:latin typeface="Roboto" panose="02000000000000000000"/>
                          <a:ea typeface="+mn-ea"/>
                          <a:cs typeface="+mn-cs"/>
                        </a:rPr>
                        <a:t>           1 </a:t>
                      </a:r>
                      <a:r>
                        <a:rPr lang="sq-AL" sz="1100" kern="1200" baseline="0" noProof="0">
                          <a:solidFill>
                            <a:schemeClr val="tx1"/>
                          </a:solidFill>
                          <a:effectLst/>
                          <a:latin typeface="Roboto" panose="02000000000000000000"/>
                          <a:ea typeface="+mn-ea"/>
                          <a:cs typeface="+mn-cs"/>
                        </a:rPr>
                        <a:t>kronometër</a:t>
                      </a:r>
                      <a:endParaRPr lang="en-GB" sz="1100" kern="1200" baseline="0" noProof="0">
                        <a:solidFill>
                          <a:schemeClr val="tx1"/>
                        </a:solidFill>
                        <a:effectLst/>
                        <a:latin typeface="Roboto" panose="02000000000000000000"/>
                        <a:ea typeface="+mn-ea"/>
                        <a:cs typeface="+mn-cs"/>
                      </a:endParaRPr>
                    </a:p>
                    <a:p>
                      <a:pPr algn="l">
                        <a:lnSpc>
                          <a:spcPct val="100000"/>
                        </a:lnSpc>
                      </a:pPr>
                      <a:endParaRPr lang="en-GB" sz="1100" kern="1200" baseline="0" noProof="0">
                        <a:solidFill>
                          <a:schemeClr val="tx1"/>
                        </a:solidFill>
                        <a:effectLst/>
                        <a:latin typeface="Roboto" panose="02000000000000000000"/>
                        <a:ea typeface="+mn-ea"/>
                        <a:cs typeface="+mn-cs"/>
                      </a:endParaRPr>
                    </a:p>
                    <a:p>
                      <a:pPr algn="l">
                        <a:lnSpc>
                          <a:spcPct val="100000"/>
                        </a:lnSpc>
                      </a:pPr>
                      <a:r>
                        <a:rPr lang="en-GB" sz="1100" kern="1200" baseline="0" noProof="0">
                          <a:solidFill>
                            <a:schemeClr val="tx1"/>
                          </a:solidFill>
                          <a:effectLst/>
                          <a:latin typeface="Roboto" panose="02000000000000000000"/>
                          <a:ea typeface="+mn-ea"/>
                          <a:cs typeface="+mn-cs"/>
                        </a:rPr>
                        <a:t>           5 </a:t>
                      </a:r>
                      <a:r>
                        <a:rPr lang="sq-AL" sz="1100" kern="1200" baseline="0" noProof="0">
                          <a:solidFill>
                            <a:schemeClr val="tx1"/>
                          </a:solidFill>
                          <a:effectLst/>
                          <a:latin typeface="Roboto" panose="02000000000000000000"/>
                          <a:ea typeface="+mn-ea"/>
                          <a:cs typeface="+mn-cs"/>
                        </a:rPr>
                        <a:t>rrathë</a:t>
                      </a:r>
                      <a:r>
                        <a:rPr lang="en-GB" sz="1100" kern="1200" baseline="0" noProof="0">
                          <a:solidFill>
                            <a:schemeClr val="tx1"/>
                          </a:solidFill>
                          <a:effectLst/>
                          <a:latin typeface="Roboto" panose="02000000000000000000"/>
                          <a:ea typeface="+mn-ea"/>
                          <a:cs typeface="+mn-cs"/>
                        </a:rPr>
                        <a:t> (</a:t>
                      </a:r>
                      <a:r>
                        <a:rPr lang="sq-AL" sz="1100" kern="1200" baseline="0" noProof="0">
                          <a:solidFill>
                            <a:schemeClr val="tx1"/>
                          </a:solidFill>
                          <a:effectLst/>
                          <a:latin typeface="Roboto" panose="02000000000000000000"/>
                          <a:ea typeface="+mn-ea"/>
                          <a:cs typeface="+mn-cs"/>
                        </a:rPr>
                        <a:t>me diametër</a:t>
                      </a:r>
                      <a:r>
                        <a:rPr lang="en-GB" sz="1100" kern="1200" baseline="0" noProof="0">
                          <a:solidFill>
                            <a:schemeClr val="tx1"/>
                          </a:solidFill>
                          <a:effectLst/>
                          <a:latin typeface="Roboto" panose="02000000000000000000"/>
                          <a:ea typeface="+mn-ea"/>
                          <a:cs typeface="+mn-cs"/>
                        </a:rPr>
                        <a:t> 1 met</a:t>
                      </a:r>
                      <a:r>
                        <a:rPr lang="sq-AL" sz="1100" kern="1200" baseline="0" noProof="0">
                          <a:solidFill>
                            <a:schemeClr val="tx1"/>
                          </a:solidFill>
                          <a:effectLst/>
                          <a:latin typeface="Roboto" panose="02000000000000000000"/>
                          <a:ea typeface="+mn-ea"/>
                          <a:cs typeface="+mn-cs"/>
                        </a:rPr>
                        <a:t>ërsh)</a:t>
                      </a:r>
                      <a:endParaRPr lang="en-GB" sz="1100" kern="1200" baseline="0" noProof="0">
                        <a:solidFill>
                          <a:schemeClr val="tx1"/>
                        </a:solidFill>
                        <a:effectLst/>
                        <a:latin typeface="Roboto" panose="02000000000000000000"/>
                        <a:ea typeface="+mn-ea"/>
                        <a:cs typeface="+mn-cs"/>
                      </a:endParaRPr>
                    </a:p>
                    <a:p>
                      <a:pPr algn="l">
                        <a:lnSpc>
                          <a:spcPct val="100000"/>
                        </a:lnSpc>
                      </a:pPr>
                      <a:endParaRPr lang="en-GB" sz="1100" kern="1200" baseline="0" noProof="0">
                        <a:solidFill>
                          <a:schemeClr val="tx1"/>
                        </a:solidFill>
                        <a:effectLst/>
                        <a:latin typeface="Roboto" panose="02000000000000000000"/>
                        <a:ea typeface="+mn-ea"/>
                        <a:cs typeface="+mn-cs"/>
                      </a:endParaRPr>
                    </a:p>
                    <a:p>
                      <a:pPr algn="l">
                        <a:lnSpc>
                          <a:spcPct val="100000"/>
                        </a:lnSpc>
                      </a:pPr>
                      <a:r>
                        <a:rPr lang="en-GB" sz="1100" kern="1200" baseline="0" noProof="0">
                          <a:solidFill>
                            <a:schemeClr val="tx1"/>
                          </a:solidFill>
                          <a:effectLst/>
                          <a:latin typeface="Roboto" panose="02000000000000000000"/>
                          <a:ea typeface="+mn-ea"/>
                          <a:cs typeface="+mn-cs"/>
                        </a:rPr>
                        <a:t>           2 b</a:t>
                      </a:r>
                      <a:r>
                        <a:rPr lang="sq-AL" sz="1100" kern="1200" baseline="0" noProof="0">
                          <a:solidFill>
                            <a:schemeClr val="tx1"/>
                          </a:solidFill>
                          <a:effectLst/>
                          <a:latin typeface="Roboto" panose="02000000000000000000"/>
                          <a:ea typeface="+mn-ea"/>
                          <a:cs typeface="+mn-cs"/>
                        </a:rPr>
                        <a:t>anka</a:t>
                      </a:r>
                      <a:endParaRPr lang="en-GB" sz="1100" kern="1200" baseline="0" noProof="0">
                        <a:solidFill>
                          <a:schemeClr val="tx1"/>
                        </a:solidFill>
                        <a:effectLst/>
                        <a:latin typeface="Roboto" panose="02000000000000000000"/>
                        <a:ea typeface="+mn-ea"/>
                        <a:cs typeface="+mn-cs"/>
                      </a:endParaRPr>
                    </a:p>
                    <a:p>
                      <a:pPr algn="l">
                        <a:lnSpc>
                          <a:spcPct val="100000"/>
                        </a:lnSpc>
                      </a:pPr>
                      <a:r>
                        <a:rPr lang="en-GB" sz="1100" kern="1200" baseline="0" noProof="0">
                          <a:solidFill>
                            <a:schemeClr val="tx1"/>
                          </a:solidFill>
                          <a:effectLst/>
                          <a:latin typeface="Roboto" panose="02000000000000000000"/>
                          <a:ea typeface="+mn-ea"/>
                          <a:cs typeface="+mn-cs"/>
                        </a:rPr>
                        <a:t>           </a:t>
                      </a:r>
                    </a:p>
                    <a:p>
                      <a:pPr lvl="0" algn="l">
                        <a:lnSpc>
                          <a:spcPct val="100000"/>
                        </a:lnSpc>
                        <a:buNone/>
                      </a:pPr>
                      <a:r>
                        <a:rPr lang="en-GB" sz="1100" kern="1200" baseline="0" noProof="0">
                          <a:solidFill>
                            <a:schemeClr val="tx1"/>
                          </a:solidFill>
                          <a:effectLst/>
                          <a:latin typeface="Roboto" panose="02000000000000000000"/>
                          <a:ea typeface="+mn-ea"/>
                          <a:cs typeface="+mn-cs"/>
                        </a:rPr>
                        <a:t>           </a:t>
                      </a:r>
                      <a:r>
                        <a:rPr lang="sq-AL" sz="1100" kern="1200" baseline="0" noProof="0">
                          <a:solidFill>
                            <a:schemeClr val="tx1"/>
                          </a:solidFill>
                          <a:effectLst/>
                          <a:latin typeface="Roboto" panose="02000000000000000000"/>
                          <a:ea typeface="+mn-ea"/>
                          <a:cs typeface="+mn-cs"/>
                        </a:rPr>
                        <a:t>hartë</a:t>
                      </a:r>
                      <a:r>
                        <a:rPr lang="en-GB" sz="1100" kern="1200" baseline="0" noProof="0">
                          <a:solidFill>
                            <a:schemeClr val="tx1"/>
                          </a:solidFill>
                          <a:effectLst/>
                          <a:latin typeface="Roboto" panose="02000000000000000000"/>
                          <a:ea typeface="+mn-ea"/>
                          <a:cs typeface="+mn-cs"/>
                        </a:rPr>
                        <a:t>          </a:t>
                      </a:r>
                      <a:r>
                        <a:rPr lang="sq-AL" sz="1100" kern="1200" baseline="0" noProof="0">
                          <a:solidFill>
                            <a:schemeClr val="tx1"/>
                          </a:solidFill>
                          <a:effectLst/>
                          <a:latin typeface="Roboto" panose="02000000000000000000"/>
                          <a:ea typeface="+mn-ea"/>
                          <a:cs typeface="+mn-cs"/>
                        </a:rPr>
                        <a:t>shkop magjik</a:t>
                      </a:r>
                      <a:r>
                        <a:rPr lang="en-GB" sz="1100" kern="1200" baseline="0" noProof="0">
                          <a:solidFill>
                            <a:schemeClr val="tx1"/>
                          </a:solidFill>
                          <a:effectLst/>
                          <a:latin typeface="Roboto" panose="02000000000000000000"/>
                          <a:ea typeface="+mn-ea"/>
                          <a:cs typeface="+mn-cs"/>
                        </a:rPr>
                        <a:t>            t</a:t>
                      </a:r>
                      <a:r>
                        <a:rPr lang="sq-AL" sz="1100" kern="1200" baseline="0" noProof="0">
                          <a:solidFill>
                            <a:schemeClr val="tx1"/>
                          </a:solidFill>
                          <a:effectLst/>
                          <a:latin typeface="Roboto" panose="02000000000000000000"/>
                          <a:ea typeface="+mn-ea"/>
                          <a:cs typeface="+mn-cs"/>
                        </a:rPr>
                        <a:t>hesar</a:t>
                      </a:r>
                      <a:endParaRPr lang="en-GB" noProof="0"/>
                    </a:p>
                    <a:p>
                      <a:pPr algn="l">
                        <a:lnSpc>
                          <a:spcPct val="100000"/>
                        </a:lnSpc>
                      </a:pPr>
                      <a:endParaRPr lang="en-GB" sz="1100" kern="1200" baseline="0" noProof="0">
                        <a:solidFill>
                          <a:schemeClr val="tx1"/>
                        </a:solidFill>
                        <a:effectLst/>
                        <a:latin typeface="Roboto" panose="02000000000000000000"/>
                        <a:ea typeface="+mn-ea"/>
                        <a:cs typeface="+mn-cs"/>
                      </a:endParaRPr>
                    </a:p>
                    <a:p>
                      <a:pPr algn="l">
                        <a:lnSpc>
                          <a:spcPct val="100000"/>
                        </a:lnSpc>
                      </a:pPr>
                      <a:r>
                        <a:rPr lang="en-GB" sz="1100" kern="1200" baseline="0" noProof="0">
                          <a:solidFill>
                            <a:schemeClr val="tx1"/>
                          </a:solidFill>
                          <a:effectLst/>
                          <a:latin typeface="Roboto" panose="02000000000000000000"/>
                          <a:ea typeface="+mn-ea"/>
                          <a:cs typeface="+mn-cs"/>
                        </a:rPr>
                        <a:t>           </a:t>
                      </a:r>
                      <a:r>
                        <a:rPr lang="sq-AL" sz="1100" kern="1200" baseline="0" noProof="0">
                          <a:solidFill>
                            <a:schemeClr val="tx1"/>
                          </a:solidFill>
                          <a:effectLst/>
                          <a:latin typeface="Roboto" panose="02000000000000000000"/>
                          <a:ea typeface="+mn-ea"/>
                          <a:cs typeface="+mn-cs"/>
                        </a:rPr>
                        <a:t>shami për sy</a:t>
                      </a:r>
                      <a:endParaRPr lang="en-GB" sz="1100" kern="1200" baseline="0" noProof="0">
                        <a:solidFill>
                          <a:schemeClr val="tx1"/>
                        </a:solidFill>
                        <a:effectLst/>
                        <a:latin typeface="Roboto" panose="02000000000000000000"/>
                        <a:ea typeface="+mn-ea"/>
                        <a:cs typeface="+mn-cs"/>
                      </a:endParaRPr>
                    </a:p>
                    <a:p>
                      <a:pPr algn="l">
                        <a:lnSpc>
                          <a:spcPct val="100000"/>
                        </a:lnSpc>
                      </a:pPr>
                      <a:endParaRPr lang="en-GB" sz="1100" kern="1200" baseline="0" noProof="0">
                        <a:solidFill>
                          <a:schemeClr val="tx1"/>
                        </a:solidFill>
                        <a:effectLst/>
                        <a:latin typeface="Roboto" panose="02000000000000000000"/>
                        <a:ea typeface="+mn-ea"/>
                        <a:cs typeface="+mn-cs"/>
                      </a:endParaRPr>
                    </a:p>
                    <a:p>
                      <a:pPr algn="l">
                        <a:lnSpc>
                          <a:spcPct val="100000"/>
                        </a:lnSpc>
                      </a:pPr>
                      <a:r>
                        <a:rPr lang="en-GB" sz="1100" noProof="0">
                          <a:latin typeface="Roboto" panose="02000000000000000000"/>
                        </a:rPr>
                        <a:t>           18 </a:t>
                      </a:r>
                      <a:r>
                        <a:rPr lang="sq-AL" sz="1100" noProof="0">
                          <a:latin typeface="Roboto" panose="02000000000000000000"/>
                        </a:rPr>
                        <a:t>kona</a:t>
                      </a:r>
                      <a:endParaRPr lang="en-GB" sz="1100" noProof="0">
                        <a:latin typeface="Roboto" panose="02000000000000000000"/>
                      </a:endParaRPr>
                    </a:p>
                  </a:txBody>
                  <a:tcPr>
                    <a:lnL w="12700" cap="flat" cmpd="sng" algn="ctr">
                      <a:solidFill>
                        <a:srgbClr val="FF4616"/>
                      </a:solidFill>
                      <a:prstDash val="solid"/>
                      <a:round/>
                      <a:headEnd type="none" w="med" len="med"/>
                      <a:tailEnd type="none" w="med" len="med"/>
                    </a:lnL>
                    <a:lnR w="12700" cap="flat" cmpd="sng" algn="ctr">
                      <a:solidFill>
                        <a:srgbClr val="FF4616"/>
                      </a:solidFill>
                      <a:prstDash val="solid"/>
                      <a:round/>
                      <a:headEnd type="none" w="med" len="med"/>
                      <a:tailEnd type="none" w="med" len="med"/>
                    </a:lnR>
                    <a:lnT w="12700" cap="flat" cmpd="sng" algn="ctr">
                      <a:solidFill>
                        <a:srgbClr val="FF4616"/>
                      </a:solidFill>
                      <a:prstDash val="solid"/>
                      <a:round/>
                      <a:headEnd type="none" w="med" len="med"/>
                      <a:tailEnd type="none" w="med" len="med"/>
                    </a:lnT>
                    <a:lnB w="12700" cap="flat" cmpd="sng" algn="ctr">
                      <a:solidFill>
                        <a:srgbClr val="FF4616"/>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0" name="object 9">
            <a:extLst>
              <a:ext uri="{FF2B5EF4-FFF2-40B4-BE49-F238E27FC236}">
                <a16:creationId xmlns:a16="http://schemas.microsoft.com/office/drawing/2014/main" id="{82BF85AE-350E-5B40-9084-8DC055A4B547}"/>
              </a:ext>
            </a:extLst>
          </p:cNvPr>
          <p:cNvSpPr/>
          <p:nvPr/>
        </p:nvSpPr>
        <p:spPr>
          <a:xfrm>
            <a:off x="5793624" y="9848387"/>
            <a:ext cx="0" cy="284480"/>
          </a:xfrm>
          <a:custGeom>
            <a:avLst/>
            <a:gdLst/>
            <a:ahLst/>
            <a:cxnLst/>
            <a:rect l="l" t="t" r="r" b="b"/>
            <a:pathLst>
              <a:path h="284479">
                <a:moveTo>
                  <a:pt x="0" y="284467"/>
                </a:moveTo>
                <a:lnTo>
                  <a:pt x="0" y="0"/>
                </a:lnTo>
              </a:path>
            </a:pathLst>
          </a:custGeom>
          <a:ln w="25400">
            <a:solidFill>
              <a:srgbClr val="FFFFFF"/>
            </a:solidFill>
          </a:ln>
        </p:spPr>
        <p:txBody>
          <a:bodyPr wrap="square" lIns="0" tIns="0" rIns="0" bIns="0" rtlCol="0"/>
          <a:lstStyle/>
          <a:p>
            <a:endParaRPr/>
          </a:p>
        </p:txBody>
      </p:sp>
      <p:sp>
        <p:nvSpPr>
          <p:cNvPr id="71" name="object 10">
            <a:extLst>
              <a:ext uri="{FF2B5EF4-FFF2-40B4-BE49-F238E27FC236}">
                <a16:creationId xmlns:a16="http://schemas.microsoft.com/office/drawing/2014/main" id="{407D95C8-7275-9446-BF3E-4DBE37FFDA09}"/>
              </a:ext>
            </a:extLst>
          </p:cNvPr>
          <p:cNvSpPr/>
          <p:nvPr/>
        </p:nvSpPr>
        <p:spPr>
          <a:xfrm>
            <a:off x="6124385" y="9909791"/>
            <a:ext cx="150520" cy="176462"/>
          </a:xfrm>
          <a:prstGeom prst="rect">
            <a:avLst/>
          </a:prstGeom>
          <a:blipFill>
            <a:blip r:embed="rId4" cstate="print"/>
            <a:stretch>
              <a:fillRect/>
            </a:stretch>
          </a:blipFill>
        </p:spPr>
        <p:txBody>
          <a:bodyPr wrap="square" lIns="0" tIns="0" rIns="0" bIns="0" rtlCol="0"/>
          <a:lstStyle/>
          <a:p>
            <a:endParaRPr/>
          </a:p>
        </p:txBody>
      </p:sp>
      <p:sp>
        <p:nvSpPr>
          <p:cNvPr id="80" name="object 7">
            <a:extLst>
              <a:ext uri="{FF2B5EF4-FFF2-40B4-BE49-F238E27FC236}">
                <a16:creationId xmlns:a16="http://schemas.microsoft.com/office/drawing/2014/main" id="{B9C0190C-0BF1-D44C-821C-D784412E46B0}"/>
              </a:ext>
            </a:extLst>
          </p:cNvPr>
          <p:cNvSpPr/>
          <p:nvPr/>
        </p:nvSpPr>
        <p:spPr>
          <a:xfrm>
            <a:off x="250879" y="4801341"/>
            <a:ext cx="6961634" cy="325733"/>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r>
              <a:rPr lang="fr-FR">
                <a:solidFill>
                  <a:schemeClr val="accent2"/>
                </a:solidFill>
              </a:rPr>
              <a:t> </a:t>
            </a:r>
            <a:endParaRPr>
              <a:solidFill>
                <a:schemeClr val="accent2"/>
              </a:solidFill>
            </a:endParaRPr>
          </a:p>
        </p:txBody>
      </p:sp>
      <p:sp>
        <p:nvSpPr>
          <p:cNvPr id="112" name="Rectangle 111">
            <a:extLst>
              <a:ext uri="{FF2B5EF4-FFF2-40B4-BE49-F238E27FC236}">
                <a16:creationId xmlns:a16="http://schemas.microsoft.com/office/drawing/2014/main" id="{BE3D0CE6-4BE5-9947-A093-CB7EBB4E0D8B}"/>
              </a:ext>
            </a:extLst>
          </p:cNvPr>
          <p:cNvSpPr/>
          <p:nvPr/>
        </p:nvSpPr>
        <p:spPr>
          <a:xfrm>
            <a:off x="249440" y="8195478"/>
            <a:ext cx="7180126" cy="430887"/>
          </a:xfrm>
          <a:prstGeom prst="rect">
            <a:avLst/>
          </a:prstGeom>
          <a:noFill/>
        </p:spPr>
        <p:txBody>
          <a:bodyPr wrap="square">
            <a:spAutoFit/>
          </a:bodyPr>
          <a:lstStyle/>
          <a:p>
            <a:endParaRPr lang="en-US" sz="1100" b="1">
              <a:solidFill>
                <a:schemeClr val="accent2"/>
              </a:solidFill>
              <a:latin typeface="Roboto"/>
              <a:ea typeface="Roboto" panose="02000000000000000000" pitchFamily="2" charset="0"/>
            </a:endParaRPr>
          </a:p>
          <a:p>
            <a:endParaRPr lang="fr-FR" sz="1100" b="1">
              <a:solidFill>
                <a:schemeClr val="accent2"/>
              </a:solidFill>
              <a:latin typeface="Roboto"/>
              <a:ea typeface="Roboto" panose="02000000000000000000" pitchFamily="2" charset="0"/>
            </a:endParaRPr>
          </a:p>
        </p:txBody>
      </p:sp>
      <p:sp>
        <p:nvSpPr>
          <p:cNvPr id="6" name="ZoneTexte 5"/>
          <p:cNvSpPr txBox="1"/>
          <p:nvPr/>
        </p:nvSpPr>
        <p:spPr>
          <a:xfrm>
            <a:off x="651841" y="4829219"/>
            <a:ext cx="3924954" cy="307777"/>
          </a:xfrm>
          <a:prstGeom prst="rect">
            <a:avLst/>
          </a:prstGeom>
          <a:noFill/>
        </p:spPr>
        <p:txBody>
          <a:bodyPr wrap="square" rtlCol="0">
            <a:spAutoFit/>
          </a:bodyPr>
          <a:lstStyle/>
          <a:p>
            <a:r>
              <a:rPr lang="sq-AL" sz="1400" b="1">
                <a:solidFill>
                  <a:schemeClr val="bg1"/>
                </a:solidFill>
                <a:latin typeface="Roboto"/>
                <a:cs typeface="Roboto"/>
              </a:rPr>
              <a:t>UDHËZIME</a:t>
            </a:r>
            <a:endParaRPr lang="fr-FR" sz="1400" b="1">
              <a:solidFill>
                <a:schemeClr val="bg1"/>
              </a:solidFill>
              <a:latin typeface="Roboto"/>
              <a:cs typeface="Roboto"/>
            </a:endParaRPr>
          </a:p>
        </p:txBody>
      </p:sp>
      <p:sp>
        <p:nvSpPr>
          <p:cNvPr id="33" name="Rectangle 32"/>
          <p:cNvSpPr/>
          <p:nvPr/>
        </p:nvSpPr>
        <p:spPr>
          <a:xfrm>
            <a:off x="240494" y="8138423"/>
            <a:ext cx="6968042" cy="1754326"/>
          </a:xfrm>
          <a:prstGeom prst="rect">
            <a:avLst/>
          </a:prstGeom>
        </p:spPr>
        <p:txBody>
          <a:bodyPr wrap="square" lIns="0" tIns="0" rIns="0" bIns="0" anchor="t">
            <a:spAutoFit/>
          </a:bodyPr>
          <a:lstStyle/>
          <a:p>
            <a:pPr algn="just"/>
            <a:r>
              <a:rPr lang="sq-AL" sz="1100" b="1">
                <a:solidFill>
                  <a:srgbClr val="FF4616"/>
                </a:solidFill>
                <a:latin typeface="Roboto"/>
              </a:rPr>
              <a:t>UDHËZIME</a:t>
            </a:r>
            <a:endParaRPr lang="en-GB" sz="1100">
              <a:solidFill>
                <a:srgbClr val="FF4616"/>
              </a:solidFill>
              <a:latin typeface="Roboto" panose="02000000000000000000"/>
              <a:ea typeface="Roboto"/>
            </a:endParaRPr>
          </a:p>
          <a:p>
            <a:pPr algn="just">
              <a:spcAft>
                <a:spcPts val="608"/>
              </a:spcAft>
            </a:pPr>
            <a:r>
              <a:rPr lang="sq-AL" sz="1100">
                <a:latin typeface="Roboto"/>
                <a:cs typeface="Roboto"/>
              </a:rPr>
              <a:t>Të dyja grupet duhet ta përfundojnë shtegun drejt thesarit duke udhëtuar nëpër tre mjedise: zonën vullkanike, pyllin dhe malin.</a:t>
            </a:r>
            <a:endParaRPr lang="en-GB" sz="1100">
              <a:latin typeface="Roboto"/>
              <a:ea typeface="Roboto"/>
              <a:cs typeface="Roboto"/>
            </a:endParaRPr>
          </a:p>
          <a:p>
            <a:pPr algn="just">
              <a:spcAft>
                <a:spcPts val="608"/>
              </a:spcAft>
            </a:pPr>
            <a:r>
              <a:rPr lang="sq-AL" sz="1100" b="1">
                <a:latin typeface="Roboto"/>
                <a:cs typeface="Roboto"/>
              </a:rPr>
              <a:t>Zona vullkanike</a:t>
            </a:r>
            <a:r>
              <a:rPr lang="en-GB" sz="1100" b="1">
                <a:latin typeface="Roboto"/>
                <a:cs typeface="Roboto"/>
              </a:rPr>
              <a:t> : </a:t>
            </a:r>
            <a:r>
              <a:rPr lang="sq-AL" sz="1100">
                <a:latin typeface="Roboto"/>
                <a:cs typeface="Roboto"/>
              </a:rPr>
              <a:t>Rrathët përfaqësojnë shkëmbinjtë në të cilët ju lejohet vetëm të ecni. Grupi juaj duhet ta ketë rrethin shtesë për të kaluar nëpër këtë zonë.</a:t>
            </a:r>
            <a:endParaRPr lang="en-GB" sz="1100">
              <a:solidFill>
                <a:srgbClr val="FF0000"/>
              </a:solidFill>
              <a:latin typeface="Roboto"/>
              <a:ea typeface="Roboto"/>
              <a:cs typeface="Roboto"/>
            </a:endParaRPr>
          </a:p>
          <a:p>
            <a:pPr algn="just">
              <a:spcAft>
                <a:spcPts val="608"/>
              </a:spcAft>
            </a:pPr>
            <a:r>
              <a:rPr lang="sq-AL" sz="1100" b="1">
                <a:latin typeface="Roboto"/>
                <a:cs typeface="Roboto"/>
              </a:rPr>
              <a:t>Pylli</a:t>
            </a:r>
            <a:r>
              <a:rPr lang="en-GB" sz="1100" b="1">
                <a:latin typeface="Roboto"/>
                <a:cs typeface="Roboto"/>
              </a:rPr>
              <a:t> : </a:t>
            </a:r>
            <a:r>
              <a:rPr lang="sq-AL" sz="1100">
                <a:latin typeface="Roboto"/>
                <a:cs typeface="Roboto"/>
              </a:rPr>
              <a:t>Grupi duhet të kryejë një qark të plotë rreth secilës prej katër pemëve (shih konet e zeza të sheshta në diagram). Grupi juaj duhet ta ketë hartën për të kaluar nëpër këtë zonë.</a:t>
            </a:r>
            <a:endParaRPr lang="en-GB" sz="1100">
              <a:latin typeface="Roboto"/>
              <a:ea typeface="Roboto"/>
              <a:cs typeface="+mn-lt"/>
            </a:endParaRPr>
          </a:p>
          <a:p>
            <a:pPr algn="just">
              <a:spcAft>
                <a:spcPts val="608"/>
              </a:spcAft>
            </a:pPr>
            <a:r>
              <a:rPr lang="en-GB" sz="1100" b="1">
                <a:latin typeface="Roboto"/>
                <a:cs typeface="Roboto"/>
              </a:rPr>
              <a:t>M</a:t>
            </a:r>
            <a:r>
              <a:rPr lang="sq-AL" sz="1100" b="1">
                <a:latin typeface="Roboto"/>
                <a:cs typeface="Roboto"/>
              </a:rPr>
              <a:t>ali</a:t>
            </a:r>
            <a:r>
              <a:rPr lang="en-GB" sz="1100" b="1">
                <a:latin typeface="Roboto"/>
                <a:cs typeface="Roboto"/>
              </a:rPr>
              <a:t> : </a:t>
            </a:r>
            <a:r>
              <a:rPr lang="sq-AL" sz="1100">
                <a:latin typeface="Roboto"/>
                <a:cs typeface="Roboto"/>
              </a:rPr>
              <a:t>Grupi duhet të ngjitet dhe të ecë mbi bankë pa prekur tokën. Grupi juaj duhet të ketë shkopin magjik për të kaluar nëpër këtë zonë.</a:t>
            </a:r>
            <a:endParaRPr lang="en-GB" sz="1100">
              <a:latin typeface="Roboto"/>
              <a:ea typeface="Roboto"/>
              <a:cs typeface="Roboto"/>
            </a:endParaRPr>
          </a:p>
        </p:txBody>
      </p:sp>
      <p:sp>
        <p:nvSpPr>
          <p:cNvPr id="66" name="Rectangle 65">
            <a:extLst>
              <a:ext uri="{FF2B5EF4-FFF2-40B4-BE49-F238E27FC236}">
                <a16:creationId xmlns:a16="http://schemas.microsoft.com/office/drawing/2014/main" id="{D8ED2FA8-4364-4FBE-9AE8-DB61418BFBA5}"/>
              </a:ext>
            </a:extLst>
          </p:cNvPr>
          <p:cNvSpPr/>
          <p:nvPr/>
        </p:nvSpPr>
        <p:spPr>
          <a:xfrm>
            <a:off x="240494" y="5336677"/>
            <a:ext cx="2812387" cy="1354217"/>
          </a:xfrm>
          <a:prstGeom prst="rect">
            <a:avLst/>
          </a:prstGeom>
        </p:spPr>
        <p:txBody>
          <a:bodyPr wrap="square" lIns="0" tIns="0" rIns="0" bIns="0" anchor="t">
            <a:spAutoFit/>
          </a:bodyPr>
          <a:lstStyle/>
          <a:p>
            <a:pPr algn="just"/>
            <a:r>
              <a:rPr lang="sq-AL" sz="1100" b="1" dirty="0">
                <a:solidFill>
                  <a:srgbClr val="FF4616"/>
                </a:solidFill>
                <a:latin typeface="Roboto"/>
                <a:cs typeface="Roboto"/>
              </a:rPr>
              <a:t>ORGANIZIMI</a:t>
            </a:r>
            <a:r>
              <a:rPr lang="en-GB" sz="1100" b="1" dirty="0">
                <a:solidFill>
                  <a:srgbClr val="FF4616"/>
                </a:solidFill>
                <a:latin typeface="Roboto"/>
                <a:cs typeface="Roboto"/>
              </a:rPr>
              <a:t> </a:t>
            </a:r>
            <a:endParaRPr lang="en-GB" sz="1100" b="1" dirty="0">
              <a:solidFill>
                <a:srgbClr val="FF4616"/>
              </a:solidFill>
              <a:latin typeface="Roboto"/>
              <a:ea typeface="Roboto"/>
              <a:cs typeface="Roboto"/>
            </a:endParaRPr>
          </a:p>
          <a:p>
            <a:pPr algn="just"/>
            <a:r>
              <a:rPr lang="sq-AL" sz="1100" dirty="0">
                <a:solidFill>
                  <a:schemeClr val="tx1">
                    <a:lumMod val="95000"/>
                    <a:lumOff val="5000"/>
                  </a:schemeClr>
                </a:solidFill>
                <a:latin typeface="Roboto"/>
                <a:cs typeface="Roboto"/>
              </a:rPr>
              <a:t>Ndërtoni shtigjet siç pasqyrohet në diagram. Të gjithë anëtarët e secilit  grup duhet të mbajnë dorën e njëri-tjetrit për të krijuar një zinxhir njerëzor.</a:t>
            </a:r>
            <a:r>
              <a:rPr lang="en-GB" sz="1100" dirty="0">
                <a:solidFill>
                  <a:schemeClr val="tx1">
                    <a:lumMod val="95000"/>
                    <a:lumOff val="5000"/>
                  </a:schemeClr>
                </a:solidFill>
                <a:latin typeface="Roboto"/>
                <a:cs typeface="Roboto"/>
              </a:rPr>
              <a:t> </a:t>
            </a:r>
            <a:r>
              <a:rPr lang="sq-AL" sz="1100" dirty="0">
                <a:solidFill>
                  <a:schemeClr val="tx1">
                    <a:lumMod val="95000"/>
                    <a:lumOff val="5000"/>
                  </a:schemeClr>
                </a:solidFill>
                <a:latin typeface="Roboto"/>
                <a:cs typeface="Roboto"/>
              </a:rPr>
              <a:t>Njërit grup ia jepni rrethin, hartën dhe shkopin magjik grupit tjetër. Çdo lojtari të secilit grup kërkojini të mbyllin sytë me shami përveç të parit dhe të fundit</a:t>
            </a:r>
            <a:r>
              <a:rPr lang="en-GB" sz="1100" dirty="0">
                <a:solidFill>
                  <a:schemeClr val="tx1">
                    <a:lumMod val="95000"/>
                    <a:lumOff val="5000"/>
                  </a:schemeClr>
                </a:solidFill>
                <a:latin typeface="Roboto"/>
                <a:cs typeface="Roboto"/>
              </a:rPr>
              <a:t>.</a:t>
            </a:r>
            <a:endParaRPr lang="en-GB" sz="1100" dirty="0">
              <a:solidFill>
                <a:schemeClr val="tx1">
                  <a:lumMod val="95000"/>
                  <a:lumOff val="5000"/>
                </a:schemeClr>
              </a:solidFill>
              <a:latin typeface="Roboto" panose="02000000000000000000"/>
              <a:ea typeface="Roboto"/>
            </a:endParaRPr>
          </a:p>
        </p:txBody>
      </p:sp>
      <p:sp>
        <p:nvSpPr>
          <p:cNvPr id="47" name="Rectangle 46">
            <a:extLst>
              <a:ext uri="{FF2B5EF4-FFF2-40B4-BE49-F238E27FC236}">
                <a16:creationId xmlns:a16="http://schemas.microsoft.com/office/drawing/2014/main" id="{22267AC0-9F8A-40E2-86C2-21A77A1AFE6F}"/>
              </a:ext>
            </a:extLst>
          </p:cNvPr>
          <p:cNvSpPr/>
          <p:nvPr/>
        </p:nvSpPr>
        <p:spPr>
          <a:xfrm>
            <a:off x="252545" y="7051781"/>
            <a:ext cx="2804613" cy="677108"/>
          </a:xfrm>
          <a:prstGeom prst="rect">
            <a:avLst/>
          </a:prstGeom>
        </p:spPr>
        <p:txBody>
          <a:bodyPr wrap="square" lIns="0" tIns="0" rIns="0" bIns="0" anchor="t">
            <a:spAutoFit/>
          </a:bodyPr>
          <a:lstStyle/>
          <a:p>
            <a:pPr algn="just"/>
            <a:r>
              <a:rPr lang="sq-AL" sz="1100" b="1">
                <a:solidFill>
                  <a:srgbClr val="FF4616"/>
                </a:solidFill>
                <a:latin typeface="Roboto"/>
                <a:cs typeface="Roboto"/>
              </a:rPr>
              <a:t>QËLLIMI I LOJËS</a:t>
            </a:r>
            <a:endParaRPr lang="en-GB" sz="1100" b="1">
              <a:solidFill>
                <a:srgbClr val="FF4616"/>
              </a:solidFill>
              <a:latin typeface="Roboto"/>
              <a:ea typeface="Roboto"/>
              <a:cs typeface="Roboto"/>
            </a:endParaRPr>
          </a:p>
          <a:p>
            <a:pPr algn="just"/>
            <a:r>
              <a:rPr lang="sq-AL" sz="1100">
                <a:latin typeface="Roboto"/>
                <a:cs typeface="Roboto"/>
              </a:rPr>
              <a:t>Të riktheni thesarin si një ekip i madh, duke kaluar përmes shtigjeve të ndryshme për secilin grup sa më shpejtë të jetë e mundur.</a:t>
            </a:r>
            <a:endParaRPr lang="en-GB" sz="1100">
              <a:latin typeface="Roboto"/>
              <a:ea typeface="Roboto"/>
              <a:cs typeface="Roboto"/>
            </a:endParaRPr>
          </a:p>
        </p:txBody>
      </p:sp>
      <p:sp>
        <p:nvSpPr>
          <p:cNvPr id="123" name="object 51">
            <a:extLst>
              <a:ext uri="{FF2B5EF4-FFF2-40B4-BE49-F238E27FC236}">
                <a16:creationId xmlns:a16="http://schemas.microsoft.com/office/drawing/2014/main" id="{6C36D681-FB90-4882-9A21-C349D6B5D2BC}"/>
              </a:ext>
            </a:extLst>
          </p:cNvPr>
          <p:cNvSpPr/>
          <p:nvPr/>
        </p:nvSpPr>
        <p:spPr>
          <a:xfrm>
            <a:off x="5685953" y="3151506"/>
            <a:ext cx="807102" cy="81011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sp>
        <p:nvSpPr>
          <p:cNvPr id="126" name="object 52">
            <a:extLst>
              <a:ext uri="{FF2B5EF4-FFF2-40B4-BE49-F238E27FC236}">
                <a16:creationId xmlns:a16="http://schemas.microsoft.com/office/drawing/2014/main" id="{2ED37229-C82E-4F23-A725-A4D4FA9DCE5F}"/>
              </a:ext>
            </a:extLst>
          </p:cNvPr>
          <p:cNvSpPr txBox="1"/>
          <p:nvPr/>
        </p:nvSpPr>
        <p:spPr>
          <a:xfrm>
            <a:off x="5821824" y="3714484"/>
            <a:ext cx="535520" cy="100047"/>
          </a:xfrm>
          <a:prstGeom prst="rect">
            <a:avLst/>
          </a:prstGeom>
        </p:spPr>
        <p:txBody>
          <a:bodyPr vert="horz" wrap="square" lIns="0" tIns="15240" rIns="0" bIns="0" rtlCol="0">
            <a:spAutoFit/>
          </a:bodyPr>
          <a:lstStyle/>
          <a:p>
            <a:pPr algn="ctr">
              <a:lnSpc>
                <a:spcPts val="615"/>
              </a:lnSpc>
              <a:spcBef>
                <a:spcPts val="120"/>
              </a:spcBef>
            </a:pPr>
            <a:r>
              <a:rPr lang="fr-FR" sz="800" b="1" spc="5">
                <a:solidFill>
                  <a:srgbClr val="FFFFFF"/>
                </a:solidFill>
                <a:latin typeface="Roboto"/>
                <a:cs typeface="Roboto"/>
              </a:rPr>
              <a:t>15x20m</a:t>
            </a:r>
            <a:endParaRPr sz="800">
              <a:latin typeface="Roboto"/>
              <a:cs typeface="Roboto"/>
            </a:endParaRPr>
          </a:p>
        </p:txBody>
      </p:sp>
      <p:sp>
        <p:nvSpPr>
          <p:cNvPr id="127" name="object 51">
            <a:extLst>
              <a:ext uri="{FF2B5EF4-FFF2-40B4-BE49-F238E27FC236}">
                <a16:creationId xmlns:a16="http://schemas.microsoft.com/office/drawing/2014/main" id="{49A357B0-51F3-4C53-85DD-ADB04D95AE9F}"/>
              </a:ext>
            </a:extLst>
          </p:cNvPr>
          <p:cNvSpPr/>
          <p:nvPr/>
        </p:nvSpPr>
        <p:spPr>
          <a:xfrm>
            <a:off x="5687390" y="2101937"/>
            <a:ext cx="806537" cy="80238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sp>
        <p:nvSpPr>
          <p:cNvPr id="128" name="object 61">
            <a:extLst>
              <a:ext uri="{FF2B5EF4-FFF2-40B4-BE49-F238E27FC236}">
                <a16:creationId xmlns:a16="http://schemas.microsoft.com/office/drawing/2014/main" id="{6EABA95F-4FCB-4A34-B170-252B1F0C62E7}"/>
              </a:ext>
            </a:extLst>
          </p:cNvPr>
          <p:cNvSpPr txBox="1"/>
          <p:nvPr/>
        </p:nvSpPr>
        <p:spPr>
          <a:xfrm>
            <a:off x="5762922" y="2554239"/>
            <a:ext cx="658671" cy="274434"/>
          </a:xfrm>
          <a:prstGeom prst="rect">
            <a:avLst/>
          </a:prstGeom>
        </p:spPr>
        <p:txBody>
          <a:bodyPr vert="horz" wrap="square" lIns="0" tIns="15240" rIns="0" bIns="0" rtlCol="0">
            <a:spAutoFit/>
          </a:bodyPr>
          <a:lstStyle/>
          <a:p>
            <a:pPr algn="ctr">
              <a:spcBef>
                <a:spcPts val="120"/>
              </a:spcBef>
            </a:pPr>
            <a:r>
              <a:rPr lang="fr-FR" sz="800" b="1" spc="5">
                <a:solidFill>
                  <a:schemeClr val="bg1"/>
                </a:solidFill>
                <a:latin typeface="Roboto"/>
                <a:cs typeface="Roboto"/>
              </a:rPr>
              <a:t>12+</a:t>
            </a:r>
          </a:p>
          <a:p>
            <a:pPr algn="ctr">
              <a:spcBef>
                <a:spcPts val="120"/>
              </a:spcBef>
            </a:pPr>
            <a:r>
              <a:rPr lang="sq-AL" sz="800" b="1" spc="5">
                <a:solidFill>
                  <a:schemeClr val="bg1"/>
                </a:solidFill>
                <a:latin typeface="Roboto"/>
                <a:cs typeface="Roboto"/>
              </a:rPr>
              <a:t>fëmijë</a:t>
            </a:r>
            <a:endParaRPr lang="fr-FR" sz="800" b="1" spc="5">
              <a:solidFill>
                <a:schemeClr val="bg1"/>
              </a:solidFill>
              <a:latin typeface="Roboto"/>
              <a:cs typeface="Roboto"/>
            </a:endParaRPr>
          </a:p>
        </p:txBody>
      </p:sp>
      <p:sp>
        <p:nvSpPr>
          <p:cNvPr id="152" name="object 51">
            <a:extLst>
              <a:ext uri="{FF2B5EF4-FFF2-40B4-BE49-F238E27FC236}">
                <a16:creationId xmlns:a16="http://schemas.microsoft.com/office/drawing/2014/main" id="{D78B282C-1A29-4317-8068-F772E6158816}"/>
              </a:ext>
            </a:extLst>
          </p:cNvPr>
          <p:cNvSpPr/>
          <p:nvPr/>
        </p:nvSpPr>
        <p:spPr>
          <a:xfrm>
            <a:off x="4602723" y="2102206"/>
            <a:ext cx="825299" cy="806893"/>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pic>
        <p:nvPicPr>
          <p:cNvPr id="156" name="Picture 7" descr="C:\Users\PC\Desktop\CAROLINE\Pictogrammes - Seenk 2017\ORANGE\PICTOGRAMMES-orange-01.png">
            <a:extLst>
              <a:ext uri="{FF2B5EF4-FFF2-40B4-BE49-F238E27FC236}">
                <a16:creationId xmlns:a16="http://schemas.microsoft.com/office/drawing/2014/main" id="{3B2B3B76-CA27-41F4-9C50-5797A1421DE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10" t="30634" r="32393" b="30638"/>
          <a:stretch/>
        </p:blipFill>
        <p:spPr bwMode="auto">
          <a:xfrm>
            <a:off x="4846578" y="2210645"/>
            <a:ext cx="363184" cy="403761"/>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58" descr="A picture containing drawing&#10;&#10;Description automatically generated">
            <a:extLst>
              <a:ext uri="{FF2B5EF4-FFF2-40B4-BE49-F238E27FC236}">
                <a16:creationId xmlns:a16="http://schemas.microsoft.com/office/drawing/2014/main" id="{8E894F9C-2788-4F8F-97E4-F3A5D9EA7272}"/>
              </a:ext>
            </a:extLst>
          </p:cNvPr>
          <p:cNvPicPr>
            <a:picLocks noChangeAspect="1"/>
          </p:cNvPicPr>
          <p:nvPr/>
        </p:nvPicPr>
        <p:blipFill rotWithShape="1">
          <a:blip r:embed="rId6" cstate="print"/>
          <a:srcRect t="24674" b="23887"/>
          <a:stretch/>
        </p:blipFill>
        <p:spPr>
          <a:xfrm>
            <a:off x="5761553" y="3281629"/>
            <a:ext cx="655902" cy="337387"/>
          </a:xfrm>
          <a:prstGeom prst="rect">
            <a:avLst/>
          </a:prstGeom>
        </p:spPr>
      </p:pic>
      <p:sp>
        <p:nvSpPr>
          <p:cNvPr id="155" name="object 50">
            <a:extLst>
              <a:ext uri="{FF2B5EF4-FFF2-40B4-BE49-F238E27FC236}">
                <a16:creationId xmlns:a16="http://schemas.microsoft.com/office/drawing/2014/main" id="{2EF695FE-1969-4D5F-B354-70C26E70B21F}"/>
              </a:ext>
            </a:extLst>
          </p:cNvPr>
          <p:cNvSpPr txBox="1"/>
          <p:nvPr/>
        </p:nvSpPr>
        <p:spPr>
          <a:xfrm>
            <a:off x="4619479" y="2692796"/>
            <a:ext cx="827500" cy="98745"/>
          </a:xfrm>
          <a:prstGeom prst="rect">
            <a:avLst/>
          </a:prstGeom>
        </p:spPr>
        <p:txBody>
          <a:bodyPr vert="horz" wrap="square" lIns="0" tIns="15240" rIns="0" bIns="0" rtlCol="0">
            <a:spAutoFit/>
          </a:bodyPr>
          <a:lstStyle/>
          <a:p>
            <a:pPr algn="ctr">
              <a:lnSpc>
                <a:spcPts val="615"/>
              </a:lnSpc>
            </a:pPr>
            <a:r>
              <a:rPr lang="fr-FR" sz="800" b="1" spc="5">
                <a:solidFill>
                  <a:srgbClr val="FFFFFF"/>
                </a:solidFill>
                <a:latin typeface="Roboto"/>
                <a:cs typeface="Roboto"/>
              </a:rPr>
              <a:t>20-30 min</a:t>
            </a:r>
            <a:endParaRPr lang="fr-FR" sz="800" b="1">
              <a:latin typeface="Roboto"/>
              <a:cs typeface="Roboto"/>
            </a:endParaRPr>
          </a:p>
        </p:txBody>
      </p:sp>
      <p:grpSp>
        <p:nvGrpSpPr>
          <p:cNvPr id="98" name="Groupe 97">
            <a:extLst>
              <a:ext uri="{FF2B5EF4-FFF2-40B4-BE49-F238E27FC236}">
                <a16:creationId xmlns:a16="http://schemas.microsoft.com/office/drawing/2014/main" id="{FBA7310E-05CC-48EB-B2FD-7FF035853D79}"/>
              </a:ext>
            </a:extLst>
          </p:cNvPr>
          <p:cNvGrpSpPr/>
          <p:nvPr/>
        </p:nvGrpSpPr>
        <p:grpSpPr>
          <a:xfrm>
            <a:off x="4621485" y="3100434"/>
            <a:ext cx="806537" cy="866007"/>
            <a:chOff x="5388304" y="1574571"/>
            <a:chExt cx="806537" cy="866007"/>
          </a:xfrm>
        </p:grpSpPr>
        <p:sp>
          <p:nvSpPr>
            <p:cNvPr id="99" name="object 51">
              <a:extLst>
                <a:ext uri="{FF2B5EF4-FFF2-40B4-BE49-F238E27FC236}">
                  <a16:creationId xmlns:a16="http://schemas.microsoft.com/office/drawing/2014/main" id="{520A86B2-E4C8-4C33-A0E8-F4E5490F058C}"/>
                </a:ext>
              </a:extLst>
            </p:cNvPr>
            <p:cNvSpPr/>
            <p:nvPr/>
          </p:nvSpPr>
          <p:spPr>
            <a:xfrm>
              <a:off x="5388304" y="1638198"/>
              <a:ext cx="806537" cy="802380"/>
            </a:xfrm>
            <a:custGeom>
              <a:avLst/>
              <a:gdLst/>
              <a:ahLst/>
              <a:cxnLst/>
              <a:rect l="l" t="t" r="r" b="b"/>
              <a:pathLst>
                <a:path w="628014" h="628015">
                  <a:moveTo>
                    <a:pt x="313905" y="0"/>
                  </a:moveTo>
                  <a:lnTo>
                    <a:pt x="267518" y="3402"/>
                  </a:lnTo>
                  <a:lnTo>
                    <a:pt x="223244" y="13287"/>
                  </a:lnTo>
                  <a:lnTo>
                    <a:pt x="181570" y="29168"/>
                  </a:lnTo>
                  <a:lnTo>
                    <a:pt x="142979" y="50561"/>
                  </a:lnTo>
                  <a:lnTo>
                    <a:pt x="107959" y="76982"/>
                  </a:lnTo>
                  <a:lnTo>
                    <a:pt x="76995" y="107944"/>
                  </a:lnTo>
                  <a:lnTo>
                    <a:pt x="50571" y="142963"/>
                  </a:lnTo>
                  <a:lnTo>
                    <a:pt x="29174" y="181553"/>
                  </a:lnTo>
                  <a:lnTo>
                    <a:pt x="13290" y="223230"/>
                  </a:lnTo>
                  <a:lnTo>
                    <a:pt x="3403" y="267510"/>
                  </a:lnTo>
                  <a:lnTo>
                    <a:pt x="0" y="313905"/>
                  </a:lnTo>
                  <a:lnTo>
                    <a:pt x="3403" y="360292"/>
                  </a:lnTo>
                  <a:lnTo>
                    <a:pt x="13290" y="404563"/>
                  </a:lnTo>
                  <a:lnTo>
                    <a:pt x="29174" y="446234"/>
                  </a:lnTo>
                  <a:lnTo>
                    <a:pt x="50571" y="484820"/>
                  </a:lnTo>
                  <a:lnTo>
                    <a:pt x="76995" y="519835"/>
                  </a:lnTo>
                  <a:lnTo>
                    <a:pt x="107959" y="550795"/>
                  </a:lnTo>
                  <a:lnTo>
                    <a:pt x="142979" y="577213"/>
                  </a:lnTo>
                  <a:lnTo>
                    <a:pt x="181570" y="598605"/>
                  </a:lnTo>
                  <a:lnTo>
                    <a:pt x="223244" y="614486"/>
                  </a:lnTo>
                  <a:lnTo>
                    <a:pt x="267518" y="624371"/>
                  </a:lnTo>
                  <a:lnTo>
                    <a:pt x="313905" y="627773"/>
                  </a:lnTo>
                  <a:lnTo>
                    <a:pt x="360293" y="624371"/>
                  </a:lnTo>
                  <a:lnTo>
                    <a:pt x="404566" y="614486"/>
                  </a:lnTo>
                  <a:lnTo>
                    <a:pt x="446241" y="598605"/>
                  </a:lnTo>
                  <a:lnTo>
                    <a:pt x="484831" y="577213"/>
                  </a:lnTo>
                  <a:lnTo>
                    <a:pt x="519852" y="550795"/>
                  </a:lnTo>
                  <a:lnTo>
                    <a:pt x="550816" y="519835"/>
                  </a:lnTo>
                  <a:lnTo>
                    <a:pt x="577240" y="484820"/>
                  </a:lnTo>
                  <a:lnTo>
                    <a:pt x="598636" y="446234"/>
                  </a:lnTo>
                  <a:lnTo>
                    <a:pt x="614521" y="404563"/>
                  </a:lnTo>
                  <a:lnTo>
                    <a:pt x="624408" y="360292"/>
                  </a:lnTo>
                  <a:lnTo>
                    <a:pt x="627811" y="313905"/>
                  </a:lnTo>
                  <a:lnTo>
                    <a:pt x="624408" y="267510"/>
                  </a:lnTo>
                  <a:lnTo>
                    <a:pt x="614521" y="223230"/>
                  </a:lnTo>
                  <a:lnTo>
                    <a:pt x="598636" y="181553"/>
                  </a:lnTo>
                  <a:lnTo>
                    <a:pt x="577240" y="142963"/>
                  </a:lnTo>
                  <a:lnTo>
                    <a:pt x="550816" y="107944"/>
                  </a:lnTo>
                  <a:lnTo>
                    <a:pt x="519852" y="76982"/>
                  </a:lnTo>
                  <a:lnTo>
                    <a:pt x="484831" y="50561"/>
                  </a:lnTo>
                  <a:lnTo>
                    <a:pt x="446241" y="29168"/>
                  </a:lnTo>
                  <a:lnTo>
                    <a:pt x="404566" y="13287"/>
                  </a:lnTo>
                  <a:lnTo>
                    <a:pt x="360293" y="3402"/>
                  </a:lnTo>
                  <a:lnTo>
                    <a:pt x="313905" y="0"/>
                  </a:lnTo>
                  <a:close/>
                </a:path>
              </a:pathLst>
            </a:custGeom>
            <a:solidFill>
              <a:srgbClr val="FF4616">
                <a:alpha val="40000"/>
              </a:srgbClr>
            </a:solidFill>
          </p:spPr>
          <p:txBody>
            <a:bodyPr wrap="square" lIns="0" tIns="0" rIns="0" bIns="0" rtlCol="0"/>
            <a:lstStyle/>
            <a:p>
              <a:endParaRPr/>
            </a:p>
          </p:txBody>
        </p:sp>
        <p:pic>
          <p:nvPicPr>
            <p:cNvPr id="101" name="Picture 9" descr="C:\Users\PC\Desktop\CAROLINE\Pictogrammes - Seenk 2017\ORANGE\PICTOGRAMMES-orange-03.png">
              <a:extLst>
                <a:ext uri="{FF2B5EF4-FFF2-40B4-BE49-F238E27FC236}">
                  <a16:creationId xmlns:a16="http://schemas.microsoft.com/office/drawing/2014/main" id="{7A890987-4E16-4FD5-98E3-9F226E04AC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1463" y="1574571"/>
              <a:ext cx="653638" cy="771271"/>
            </a:xfrm>
            <a:prstGeom prst="rect">
              <a:avLst/>
            </a:prstGeom>
            <a:noFill/>
            <a:extLst>
              <a:ext uri="{909E8E84-426E-40DD-AFC4-6F175D3DCCD1}">
                <a14:hiddenFill xmlns:a14="http://schemas.microsoft.com/office/drawing/2010/main">
                  <a:solidFill>
                    <a:srgbClr val="FFFFFF"/>
                  </a:solidFill>
                </a14:hiddenFill>
              </a:ext>
            </a:extLst>
          </p:spPr>
        </p:pic>
        <p:sp>
          <p:nvSpPr>
            <p:cNvPr id="100" name="object 61">
              <a:extLst>
                <a:ext uri="{FF2B5EF4-FFF2-40B4-BE49-F238E27FC236}">
                  <a16:creationId xmlns:a16="http://schemas.microsoft.com/office/drawing/2014/main" id="{3BF609D3-8B20-497E-9FD9-582AD43E243E}"/>
                </a:ext>
              </a:extLst>
            </p:cNvPr>
            <p:cNvSpPr txBox="1"/>
            <p:nvPr/>
          </p:nvSpPr>
          <p:spPr>
            <a:xfrm>
              <a:off x="5473526" y="2175692"/>
              <a:ext cx="658671" cy="138499"/>
            </a:xfrm>
            <a:prstGeom prst="rect">
              <a:avLst/>
            </a:prstGeom>
          </p:spPr>
          <p:txBody>
            <a:bodyPr vert="horz" wrap="square" lIns="0" tIns="15240" rIns="0" bIns="0" rtlCol="0">
              <a:spAutoFit/>
            </a:bodyPr>
            <a:lstStyle/>
            <a:p>
              <a:pPr algn="ctr">
                <a:spcBef>
                  <a:spcPts val="120"/>
                </a:spcBef>
              </a:pPr>
              <a:r>
                <a:rPr lang="fr-FR" sz="800" b="1" spc="5">
                  <a:solidFill>
                    <a:schemeClr val="bg1"/>
                  </a:solidFill>
                  <a:latin typeface="Roboto"/>
                  <a:cs typeface="Roboto"/>
                </a:rPr>
                <a:t>8-12 </a:t>
              </a:r>
              <a:r>
                <a:rPr lang="sq-AL" sz="800" b="1" spc="5">
                  <a:solidFill>
                    <a:schemeClr val="bg1"/>
                  </a:solidFill>
                  <a:latin typeface="Roboto"/>
                  <a:cs typeface="Roboto"/>
                </a:rPr>
                <a:t>vjeç</a:t>
              </a:r>
              <a:endParaRPr lang="fr-FR" sz="800" b="1" spc="5">
                <a:solidFill>
                  <a:schemeClr val="bg1"/>
                </a:solidFill>
                <a:latin typeface="Roboto"/>
                <a:cs typeface="Roboto"/>
              </a:endParaRPr>
            </a:p>
          </p:txBody>
        </p:sp>
        <p:sp>
          <p:nvSpPr>
            <p:cNvPr id="102" name="ZoneTexte 101">
              <a:extLst>
                <a:ext uri="{FF2B5EF4-FFF2-40B4-BE49-F238E27FC236}">
                  <a16:creationId xmlns:a16="http://schemas.microsoft.com/office/drawing/2014/main" id="{A73CFA7A-D9E8-4108-8E01-F5ED7A4F20F0}"/>
                </a:ext>
              </a:extLst>
            </p:cNvPr>
            <p:cNvSpPr txBox="1"/>
            <p:nvPr/>
          </p:nvSpPr>
          <p:spPr>
            <a:xfrm>
              <a:off x="5706606" y="1927737"/>
              <a:ext cx="163351" cy="138499"/>
            </a:xfrm>
            <a:prstGeom prst="rect">
              <a:avLst/>
            </a:prstGeom>
            <a:solidFill>
              <a:srgbClr val="FFB5A2"/>
            </a:solidFill>
          </p:spPr>
          <p:txBody>
            <a:bodyPr wrap="square" lIns="0" tIns="0" rIns="0" bIns="0" rtlCol="0">
              <a:spAutoFit/>
            </a:bodyPr>
            <a:lstStyle/>
            <a:p>
              <a:r>
                <a:rPr lang="fr-FR" sz="700" b="1">
                  <a:solidFill>
                    <a:srgbClr val="EA5B0C"/>
                  </a:solidFill>
                </a:rPr>
                <a:t>8-12</a:t>
              </a:r>
            </a:p>
            <a:p>
              <a:endParaRPr lang="fr-FR" sz="200" b="1">
                <a:solidFill>
                  <a:srgbClr val="EA5B0C"/>
                </a:solidFill>
              </a:endParaRPr>
            </a:p>
          </p:txBody>
        </p:sp>
      </p:grpSp>
      <p:sp>
        <p:nvSpPr>
          <p:cNvPr id="13" name="object 21">
            <a:extLst>
              <a:ext uri="{FF2B5EF4-FFF2-40B4-BE49-F238E27FC236}">
                <a16:creationId xmlns:a16="http://schemas.microsoft.com/office/drawing/2014/main" id="{D649C12E-4E91-40C6-88CE-2DCFAA03E8E1}"/>
              </a:ext>
            </a:extLst>
          </p:cNvPr>
          <p:cNvSpPr txBox="1"/>
          <p:nvPr/>
        </p:nvSpPr>
        <p:spPr>
          <a:xfrm>
            <a:off x="2428472" y="737757"/>
            <a:ext cx="2551587" cy="533479"/>
          </a:xfrm>
          <a:prstGeom prst="rect">
            <a:avLst/>
          </a:prstGeom>
          <a:ln w="6350">
            <a:noFill/>
          </a:ln>
        </p:spPr>
        <p:txBody>
          <a:bodyPr vert="horz" wrap="square" lIns="0" tIns="0" rIns="0" bIns="0" rtlCol="0" anchor="ctr" anchorCtr="0">
            <a:spAutoFit/>
          </a:bodyPr>
          <a:lstStyle/>
          <a:p>
            <a:pPr marL="93985" algn="ctr">
              <a:spcBef>
                <a:spcPts val="365"/>
              </a:spcBef>
            </a:pPr>
            <a:endParaRPr lang="fr-FR" sz="600" b="1" spc="-6">
              <a:solidFill>
                <a:srgbClr val="F26A36"/>
              </a:solidFill>
              <a:latin typeface="Roboto"/>
              <a:cs typeface="Roboto"/>
            </a:endParaRPr>
          </a:p>
          <a:p>
            <a:pPr algn="ctr">
              <a:spcBef>
                <a:spcPts val="365"/>
              </a:spcBef>
            </a:pPr>
            <a:r>
              <a:rPr lang="fr-FR" sz="1600" b="1" spc="-6" err="1">
                <a:solidFill>
                  <a:srgbClr val="FF4616"/>
                </a:solidFill>
                <a:latin typeface="Roboto"/>
                <a:cs typeface="Roboto"/>
              </a:rPr>
              <a:t>Bashk</a:t>
            </a:r>
            <a:r>
              <a:rPr lang="sq-AL" sz="1600" b="1" spc="-6">
                <a:solidFill>
                  <a:srgbClr val="FF4616"/>
                </a:solidFill>
                <a:latin typeface="Roboto"/>
                <a:cs typeface="Roboto"/>
              </a:rPr>
              <a:t>ësia</a:t>
            </a:r>
            <a:r>
              <a:rPr lang="fr-FR" sz="1600" b="1" spc="-6">
                <a:solidFill>
                  <a:srgbClr val="FF4616"/>
                </a:solidFill>
                <a:latin typeface="Roboto"/>
                <a:cs typeface="Roboto"/>
              </a:rPr>
              <a:t> </a:t>
            </a:r>
            <a:r>
              <a:rPr lang="sq-AL" sz="1600" b="1" spc="-6">
                <a:solidFill>
                  <a:srgbClr val="FF4616"/>
                </a:solidFill>
                <a:latin typeface="Roboto"/>
                <a:cs typeface="Roboto"/>
              </a:rPr>
              <a:t>e thesarit</a:t>
            </a:r>
            <a:endParaRPr lang="fr-FR" sz="1600" b="1" spc="-6">
              <a:solidFill>
                <a:srgbClr val="FF4616"/>
              </a:solidFill>
              <a:latin typeface="Roboto"/>
              <a:cs typeface="Roboto"/>
            </a:endParaRPr>
          </a:p>
          <a:p>
            <a:pPr marL="93985" algn="ctr">
              <a:spcBef>
                <a:spcPts val="365"/>
              </a:spcBef>
            </a:pPr>
            <a:endParaRPr lang="fr-FR" sz="600">
              <a:solidFill>
                <a:srgbClr val="F26A36"/>
              </a:solidFill>
              <a:latin typeface="Roboto"/>
              <a:cs typeface="Roboto"/>
            </a:endParaRPr>
          </a:p>
        </p:txBody>
      </p:sp>
      <p:sp>
        <p:nvSpPr>
          <p:cNvPr id="15" name="object 7">
            <a:extLst>
              <a:ext uri="{FF2B5EF4-FFF2-40B4-BE49-F238E27FC236}">
                <a16:creationId xmlns:a16="http://schemas.microsoft.com/office/drawing/2014/main" id="{AB61E184-A313-4AA9-BA62-27072F67AA17}"/>
              </a:ext>
            </a:extLst>
          </p:cNvPr>
          <p:cNvSpPr/>
          <p:nvPr/>
        </p:nvSpPr>
        <p:spPr>
          <a:xfrm>
            <a:off x="0" y="-1669"/>
            <a:ext cx="7556500" cy="88901"/>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2000"/>
          </a:p>
        </p:txBody>
      </p:sp>
      <p:pic>
        <p:nvPicPr>
          <p:cNvPr id="17" name="Image 16">
            <a:extLst>
              <a:ext uri="{FF2B5EF4-FFF2-40B4-BE49-F238E27FC236}">
                <a16:creationId xmlns:a16="http://schemas.microsoft.com/office/drawing/2014/main" id="{B2148D72-4EDE-48CE-8B83-221BB3290F7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5696"/>
          <a:stretch/>
        </p:blipFill>
        <p:spPr>
          <a:xfrm>
            <a:off x="5423718" y="249934"/>
            <a:ext cx="2065674" cy="570729"/>
          </a:xfrm>
          <a:prstGeom prst="rect">
            <a:avLst/>
          </a:prstGeom>
        </p:spPr>
      </p:pic>
      <p:pic>
        <p:nvPicPr>
          <p:cNvPr id="19" name="Image 18">
            <a:extLst>
              <a:ext uri="{FF2B5EF4-FFF2-40B4-BE49-F238E27FC236}">
                <a16:creationId xmlns:a16="http://schemas.microsoft.com/office/drawing/2014/main" id="{0694F7D3-94ED-470D-96D3-D8F7A4EA0E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682" y="-115772"/>
            <a:ext cx="2591789" cy="1295895"/>
          </a:xfrm>
          <a:prstGeom prst="rect">
            <a:avLst/>
          </a:prstGeom>
        </p:spPr>
      </p:pic>
      <p:sp>
        <p:nvSpPr>
          <p:cNvPr id="83" name="object 44">
            <a:extLst>
              <a:ext uri="{FF2B5EF4-FFF2-40B4-BE49-F238E27FC236}">
                <a16:creationId xmlns:a16="http://schemas.microsoft.com/office/drawing/2014/main" id="{B58B5D3A-504B-624B-A966-F6A7FFE2203C}"/>
              </a:ext>
            </a:extLst>
          </p:cNvPr>
          <p:cNvSpPr/>
          <p:nvPr/>
        </p:nvSpPr>
        <p:spPr>
          <a:xfrm>
            <a:off x="302047" y="4724496"/>
            <a:ext cx="379676" cy="382905"/>
          </a:xfrm>
          <a:custGeom>
            <a:avLst/>
            <a:gdLst/>
            <a:ahLst/>
            <a:cxnLst/>
            <a:rect l="l" t="t" r="r" b="b"/>
            <a:pathLst>
              <a:path w="377825" h="382904">
                <a:moveTo>
                  <a:pt x="188772" y="0"/>
                </a:moveTo>
                <a:lnTo>
                  <a:pt x="145489" y="5051"/>
                </a:lnTo>
                <a:lnTo>
                  <a:pt x="105756" y="19441"/>
                </a:lnTo>
                <a:lnTo>
                  <a:pt x="70705" y="42021"/>
                </a:lnTo>
                <a:lnTo>
                  <a:pt x="41471" y="71644"/>
                </a:lnTo>
                <a:lnTo>
                  <a:pt x="19187" y="107161"/>
                </a:lnTo>
                <a:lnTo>
                  <a:pt x="4985" y="147425"/>
                </a:lnTo>
                <a:lnTo>
                  <a:pt x="0" y="191287"/>
                </a:lnTo>
                <a:lnTo>
                  <a:pt x="4985" y="235149"/>
                </a:lnTo>
                <a:lnTo>
                  <a:pt x="19187" y="275413"/>
                </a:lnTo>
                <a:lnTo>
                  <a:pt x="41471" y="310930"/>
                </a:lnTo>
                <a:lnTo>
                  <a:pt x="70705" y="340553"/>
                </a:lnTo>
                <a:lnTo>
                  <a:pt x="105756" y="363133"/>
                </a:lnTo>
                <a:lnTo>
                  <a:pt x="145489" y="377523"/>
                </a:lnTo>
                <a:lnTo>
                  <a:pt x="188772" y="382574"/>
                </a:lnTo>
                <a:lnTo>
                  <a:pt x="232056" y="377523"/>
                </a:lnTo>
                <a:lnTo>
                  <a:pt x="271789" y="363133"/>
                </a:lnTo>
                <a:lnTo>
                  <a:pt x="306839" y="340553"/>
                </a:lnTo>
                <a:lnTo>
                  <a:pt x="336073" y="310930"/>
                </a:lnTo>
                <a:lnTo>
                  <a:pt x="358358" y="275413"/>
                </a:lnTo>
                <a:lnTo>
                  <a:pt x="372559" y="235149"/>
                </a:lnTo>
                <a:lnTo>
                  <a:pt x="377545" y="191287"/>
                </a:lnTo>
                <a:lnTo>
                  <a:pt x="372559" y="147425"/>
                </a:lnTo>
                <a:lnTo>
                  <a:pt x="358358" y="107161"/>
                </a:lnTo>
                <a:lnTo>
                  <a:pt x="336073" y="71644"/>
                </a:lnTo>
                <a:lnTo>
                  <a:pt x="306839" y="42021"/>
                </a:lnTo>
                <a:lnTo>
                  <a:pt x="271789" y="19441"/>
                </a:lnTo>
                <a:lnTo>
                  <a:pt x="232056" y="5051"/>
                </a:lnTo>
                <a:lnTo>
                  <a:pt x="188772" y="0"/>
                </a:lnTo>
                <a:close/>
              </a:path>
            </a:pathLst>
          </a:custGeom>
          <a:solidFill>
            <a:schemeClr val="bg1"/>
          </a:solidFill>
        </p:spPr>
        <p:txBody>
          <a:bodyPr wrap="square" lIns="0" tIns="0" rIns="0" bIns="0" rtlCol="0"/>
          <a:lstStyle/>
          <a:p>
            <a:endParaRPr/>
          </a:p>
        </p:txBody>
      </p:sp>
      <p:sp>
        <p:nvSpPr>
          <p:cNvPr id="84" name="object 45">
            <a:extLst>
              <a:ext uri="{FF2B5EF4-FFF2-40B4-BE49-F238E27FC236}">
                <a16:creationId xmlns:a16="http://schemas.microsoft.com/office/drawing/2014/main" id="{07B81EB1-024E-904E-8F71-D4BA7DB0241C}"/>
              </a:ext>
            </a:extLst>
          </p:cNvPr>
          <p:cNvSpPr/>
          <p:nvPr/>
        </p:nvSpPr>
        <p:spPr>
          <a:xfrm>
            <a:off x="303190" y="4717892"/>
            <a:ext cx="379676" cy="382905"/>
          </a:xfrm>
          <a:custGeom>
            <a:avLst/>
            <a:gdLst/>
            <a:ahLst/>
            <a:cxnLst/>
            <a:rect l="l" t="t" r="r" b="b"/>
            <a:pathLst>
              <a:path w="377825" h="382904">
                <a:moveTo>
                  <a:pt x="377545" y="191287"/>
                </a:moveTo>
                <a:lnTo>
                  <a:pt x="372559" y="235149"/>
                </a:lnTo>
                <a:lnTo>
                  <a:pt x="358358" y="275413"/>
                </a:lnTo>
                <a:lnTo>
                  <a:pt x="336073" y="310930"/>
                </a:lnTo>
                <a:lnTo>
                  <a:pt x="306839" y="340553"/>
                </a:lnTo>
                <a:lnTo>
                  <a:pt x="271789" y="363133"/>
                </a:lnTo>
                <a:lnTo>
                  <a:pt x="232056" y="377523"/>
                </a:lnTo>
                <a:lnTo>
                  <a:pt x="188772" y="382574"/>
                </a:lnTo>
                <a:lnTo>
                  <a:pt x="145489" y="377523"/>
                </a:lnTo>
                <a:lnTo>
                  <a:pt x="105756" y="363133"/>
                </a:lnTo>
                <a:lnTo>
                  <a:pt x="70705" y="340553"/>
                </a:lnTo>
                <a:lnTo>
                  <a:pt x="41471" y="310930"/>
                </a:lnTo>
                <a:lnTo>
                  <a:pt x="19187" y="275413"/>
                </a:lnTo>
                <a:lnTo>
                  <a:pt x="4985" y="235149"/>
                </a:lnTo>
                <a:lnTo>
                  <a:pt x="0" y="191287"/>
                </a:lnTo>
                <a:lnTo>
                  <a:pt x="4985" y="147425"/>
                </a:lnTo>
                <a:lnTo>
                  <a:pt x="19187" y="107161"/>
                </a:lnTo>
                <a:lnTo>
                  <a:pt x="41471" y="71644"/>
                </a:lnTo>
                <a:lnTo>
                  <a:pt x="70705" y="42021"/>
                </a:lnTo>
                <a:lnTo>
                  <a:pt x="105756" y="19441"/>
                </a:lnTo>
                <a:lnTo>
                  <a:pt x="145489" y="5051"/>
                </a:lnTo>
                <a:lnTo>
                  <a:pt x="188772" y="0"/>
                </a:lnTo>
                <a:lnTo>
                  <a:pt x="232056" y="5051"/>
                </a:lnTo>
                <a:lnTo>
                  <a:pt x="271789" y="19441"/>
                </a:lnTo>
                <a:lnTo>
                  <a:pt x="306839" y="42021"/>
                </a:lnTo>
                <a:lnTo>
                  <a:pt x="336073" y="71644"/>
                </a:lnTo>
                <a:lnTo>
                  <a:pt x="358358" y="107161"/>
                </a:lnTo>
                <a:lnTo>
                  <a:pt x="372559" y="147425"/>
                </a:lnTo>
                <a:lnTo>
                  <a:pt x="377545" y="191287"/>
                </a:lnTo>
                <a:close/>
              </a:path>
            </a:pathLst>
          </a:custGeom>
          <a:ln w="8928">
            <a:solidFill>
              <a:srgbClr val="EB5F2B"/>
            </a:solidFill>
          </a:ln>
        </p:spPr>
        <p:txBody>
          <a:bodyPr wrap="square" lIns="0" tIns="0" rIns="0" bIns="0" rtlCol="0"/>
          <a:lstStyle/>
          <a:p>
            <a:endParaRPr/>
          </a:p>
        </p:txBody>
      </p:sp>
      <p:sp>
        <p:nvSpPr>
          <p:cNvPr id="85" name="object 46">
            <a:extLst>
              <a:ext uri="{FF2B5EF4-FFF2-40B4-BE49-F238E27FC236}">
                <a16:creationId xmlns:a16="http://schemas.microsoft.com/office/drawing/2014/main" id="{FFFDFD84-F0B2-D646-A207-5B05DE6B4956}"/>
              </a:ext>
            </a:extLst>
          </p:cNvPr>
          <p:cNvSpPr/>
          <p:nvPr/>
        </p:nvSpPr>
        <p:spPr>
          <a:xfrm>
            <a:off x="403016" y="4802825"/>
            <a:ext cx="195046" cy="220806"/>
          </a:xfrm>
          <a:prstGeom prst="rect">
            <a:avLst/>
          </a:prstGeom>
          <a:blipFill>
            <a:blip r:embed="rId10" cstate="print"/>
            <a:stretch>
              <a:fillRect/>
            </a:stretch>
          </a:blipFill>
        </p:spPr>
        <p:txBody>
          <a:bodyPr wrap="square" lIns="0" tIns="0" rIns="0" bIns="0" rtlCol="0"/>
          <a:lstStyle/>
          <a:p>
            <a:endParaRPr/>
          </a:p>
        </p:txBody>
      </p:sp>
      <p:grpSp>
        <p:nvGrpSpPr>
          <p:cNvPr id="3" name="Group 2">
            <a:extLst>
              <a:ext uri="{FF2B5EF4-FFF2-40B4-BE49-F238E27FC236}">
                <a16:creationId xmlns:a16="http://schemas.microsoft.com/office/drawing/2014/main" id="{08F583B4-371F-4934-985C-BCDC9D0EEB96}"/>
              </a:ext>
            </a:extLst>
          </p:cNvPr>
          <p:cNvGrpSpPr/>
          <p:nvPr/>
        </p:nvGrpSpPr>
        <p:grpSpPr>
          <a:xfrm>
            <a:off x="244937" y="1612239"/>
            <a:ext cx="700337" cy="2674173"/>
            <a:chOff x="255848" y="1648870"/>
            <a:chExt cx="700337" cy="2674173"/>
          </a:xfrm>
        </p:grpSpPr>
        <p:pic>
          <p:nvPicPr>
            <p:cNvPr id="153" name="Picture 12" descr="C:\Users\PC\Desktop\CAROLINE\Pictogrammes - Seenk 2017\ORANGE\PICTOGRAMMES-orange-3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9799" y="2037656"/>
              <a:ext cx="415561" cy="430887"/>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3" descr="C:\Users\PC\Desktop\CAROLINE\Pictogrammes - Seenk 2017\ORANGE\PICTOGRAMMES-orange-46.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1581" y="1648870"/>
              <a:ext cx="556150" cy="5561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D1EFBB47-08E7-48A2-A412-5220AA143AE0}"/>
                </a:ext>
              </a:extLst>
            </p:cNvPr>
            <p:cNvPicPr>
              <a:picLocks noChangeAspect="1"/>
            </p:cNvPicPr>
            <p:nvPr/>
          </p:nvPicPr>
          <p:blipFill>
            <a:blip r:embed="rId13" cstate="print"/>
            <a:stretch>
              <a:fillRect/>
            </a:stretch>
          </p:blipFill>
          <p:spPr>
            <a:xfrm>
              <a:off x="331581" y="2292866"/>
              <a:ext cx="531137" cy="532260"/>
            </a:xfrm>
            <a:prstGeom prst="rect">
              <a:avLst/>
            </a:prstGeom>
          </p:spPr>
        </p:pic>
        <p:sp>
          <p:nvSpPr>
            <p:cNvPr id="12" name="Ellipse 11">
              <a:extLst>
                <a:ext uri="{FF2B5EF4-FFF2-40B4-BE49-F238E27FC236}">
                  <a16:creationId xmlns:a16="http://schemas.microsoft.com/office/drawing/2014/main" id="{6BBE5D82-200F-4350-B8B6-40D5BD06F72A}"/>
                </a:ext>
              </a:extLst>
            </p:cNvPr>
            <p:cNvSpPr>
              <a:spLocks noChangeAspect="1"/>
            </p:cNvSpPr>
            <p:nvPr/>
          </p:nvSpPr>
          <p:spPr>
            <a:xfrm>
              <a:off x="496656" y="2858900"/>
              <a:ext cx="200985" cy="200985"/>
            </a:xfrm>
            <a:prstGeom prst="ellipse">
              <a:avLst/>
            </a:prstGeom>
            <a:noFill/>
            <a:ln w="12700">
              <a:solidFill>
                <a:srgbClr val="F26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3ECC6E3F-6D0F-439C-9108-D00F96CA396B}"/>
                </a:ext>
              </a:extLst>
            </p:cNvPr>
            <p:cNvSpPr/>
            <p:nvPr/>
          </p:nvSpPr>
          <p:spPr>
            <a:xfrm rot="4843942">
              <a:off x="518031" y="3152117"/>
              <a:ext cx="113409" cy="285630"/>
            </a:xfrm>
            <a:prstGeom prst="rect">
              <a:avLst/>
            </a:prstGeom>
            <a:solidFill>
              <a:schemeClr val="bg1"/>
            </a:solidFill>
            <a:ln w="28575">
              <a:solidFill>
                <a:srgbClr val="F26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8407DFAD-FEF6-4187-93FD-B578F2538D3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1292" y="3461155"/>
              <a:ext cx="353588" cy="353588"/>
            </a:xfrm>
            <a:prstGeom prst="rect">
              <a:avLst/>
            </a:prstGeom>
          </p:spPr>
        </p:pic>
        <p:pic>
          <p:nvPicPr>
            <p:cNvPr id="24" name="Image 23">
              <a:extLst>
                <a:ext uri="{FF2B5EF4-FFF2-40B4-BE49-F238E27FC236}">
                  <a16:creationId xmlns:a16="http://schemas.microsoft.com/office/drawing/2014/main" id="{FE02FF7D-6F2D-4A1B-A58B-A93BB20DD3BD}"/>
                </a:ext>
              </a:extLst>
            </p:cNvPr>
            <p:cNvPicPr>
              <a:picLocks noChangeAspect="1"/>
            </p:cNvPicPr>
            <p:nvPr/>
          </p:nvPicPr>
          <p:blipFill>
            <a:blip r:embed="rId15" cstate="print"/>
            <a:stretch>
              <a:fillRect/>
            </a:stretch>
          </p:blipFill>
          <p:spPr>
            <a:xfrm>
              <a:off x="255848" y="3624183"/>
              <a:ext cx="700337" cy="698860"/>
            </a:xfrm>
            <a:prstGeom prst="rect">
              <a:avLst/>
            </a:prstGeom>
          </p:spPr>
        </p:pic>
      </p:grpSp>
      <p:pic>
        <p:nvPicPr>
          <p:cNvPr id="4" name="Graphic 6" descr="Schatkist met effen opvulling">
            <a:extLst>
              <a:ext uri="{FF2B5EF4-FFF2-40B4-BE49-F238E27FC236}">
                <a16:creationId xmlns:a16="http://schemas.microsoft.com/office/drawing/2014/main" id="{14200B3F-434E-46CF-9BF0-2614F0697499}"/>
              </a:ext>
            </a:extLst>
          </p:cNvPr>
          <p:cNvPicPr>
            <a:picLocks noChangeAspect="1"/>
          </p:cNvPicPr>
          <p:nvPr/>
        </p:nvPicPr>
        <p:blipFill>
          <a:blip r:embed="rId16" cstate="print">
            <a:extLst>
              <a:ext uri="{96DAC541-7B7A-43D3-8B79-37D633B846F1}">
                <asvg:svgBlip xmlns:asvg="http://schemas.microsoft.com/office/drawing/2016/SVG/main" r:embed="rId17"/>
              </a:ext>
            </a:extLst>
          </a:blip>
          <a:stretch>
            <a:fillRect/>
          </a:stretch>
        </p:blipFill>
        <p:spPr>
          <a:xfrm>
            <a:off x="2462268" y="3494353"/>
            <a:ext cx="216015" cy="198683"/>
          </a:xfrm>
          <a:prstGeom prst="rect">
            <a:avLst/>
          </a:prstGeom>
        </p:spPr>
      </p:pic>
      <p:pic>
        <p:nvPicPr>
          <p:cNvPr id="130" name="Graphic 129" descr="Verkeerskegel met effen opvulling">
            <a:extLst>
              <a:ext uri="{FF2B5EF4-FFF2-40B4-BE49-F238E27FC236}">
                <a16:creationId xmlns:a16="http://schemas.microsoft.com/office/drawing/2014/main" id="{85EE5D71-BA21-450A-9072-B9A5C1187A04}"/>
              </a:ext>
            </a:extLst>
          </p:cNvPr>
          <p:cNvPicPr>
            <a:picLocks noChangeAspect="1"/>
          </p:cNvPicPr>
          <p:nvPr/>
        </p:nvPicPr>
        <p:blipFill>
          <a:blip r:embed="rId18" cstate="print">
            <a:extLst>
              <a:ext uri="{96DAC541-7B7A-43D3-8B79-37D633B846F1}">
                <asvg:svgBlip xmlns:asvg="http://schemas.microsoft.com/office/drawing/2016/SVG/main" r:embed="rId19"/>
              </a:ext>
            </a:extLst>
          </a:blip>
          <a:stretch>
            <a:fillRect/>
          </a:stretch>
        </p:blipFill>
        <p:spPr>
          <a:xfrm>
            <a:off x="444166" y="4102379"/>
            <a:ext cx="246890" cy="242733"/>
          </a:xfrm>
          <a:prstGeom prst="rect">
            <a:avLst/>
          </a:prstGeom>
        </p:spPr>
      </p:pic>
      <p:pic>
        <p:nvPicPr>
          <p:cNvPr id="131" name="Graphic 5" descr="Toverstaf auto met effen opvulling">
            <a:extLst>
              <a:ext uri="{FF2B5EF4-FFF2-40B4-BE49-F238E27FC236}">
                <a16:creationId xmlns:a16="http://schemas.microsoft.com/office/drawing/2014/main" id="{EDAEB1D9-8483-46A9-89AF-12D22A89472A}"/>
              </a:ext>
            </a:extLst>
          </p:cNvPr>
          <p:cNvPicPr>
            <a:picLocks noChangeAspect="1"/>
          </p:cNvPicPr>
          <p:nvPr/>
        </p:nvPicPr>
        <p:blipFill>
          <a:blip r:embed="rId20" cstate="print">
            <a:extLst>
              <a:ext uri="{96DAC541-7B7A-43D3-8B79-37D633B846F1}">
                <asvg:svgBlip xmlns:asvg="http://schemas.microsoft.com/office/drawing/2016/SVG/main" r:embed="rId21"/>
              </a:ext>
            </a:extLst>
          </a:blip>
          <a:stretch>
            <a:fillRect/>
          </a:stretch>
        </p:blipFill>
        <p:spPr>
          <a:xfrm>
            <a:off x="1239953" y="3506692"/>
            <a:ext cx="202997" cy="211511"/>
          </a:xfrm>
          <a:prstGeom prst="rect">
            <a:avLst/>
          </a:prstGeom>
        </p:spPr>
      </p:pic>
      <p:cxnSp>
        <p:nvCxnSpPr>
          <p:cNvPr id="7" name="Rechte verbindingslijn met pijl 6">
            <a:extLst>
              <a:ext uri="{FF2B5EF4-FFF2-40B4-BE49-F238E27FC236}">
                <a16:creationId xmlns:a16="http://schemas.microsoft.com/office/drawing/2014/main" id="{C300A711-B402-41E1-A699-9C44F8AECBD9}"/>
              </a:ext>
            </a:extLst>
          </p:cNvPr>
          <p:cNvCxnSpPr/>
          <p:nvPr/>
        </p:nvCxnSpPr>
        <p:spPr>
          <a:xfrm flipV="1">
            <a:off x="4281625" y="5541583"/>
            <a:ext cx="2493034" cy="588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C13651-D8B6-474C-AFDA-AF3FE34DB285}"/>
              </a:ext>
            </a:extLst>
          </p:cNvPr>
          <p:cNvSpPr/>
          <p:nvPr/>
        </p:nvSpPr>
        <p:spPr>
          <a:xfrm>
            <a:off x="2585508" y="745815"/>
            <a:ext cx="2237514" cy="564160"/>
          </a:xfrm>
          <a:prstGeom prst="rect">
            <a:avLst/>
          </a:prstGeom>
          <a:noFill/>
          <a:ln>
            <a:solidFill>
              <a:srgbClr val="FA4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8">
            <a:extLst>
              <a:ext uri="{FF2B5EF4-FFF2-40B4-BE49-F238E27FC236}">
                <a16:creationId xmlns:a16="http://schemas.microsoft.com/office/drawing/2014/main" id="{B38B200F-92BF-469A-BF45-64BF27ACA7BA}"/>
              </a:ext>
            </a:extLst>
          </p:cNvPr>
          <p:cNvPicPr>
            <a:picLocks noChangeAspect="1"/>
          </p:cNvPicPr>
          <p:nvPr/>
        </p:nvPicPr>
        <p:blipFill rotWithShape="1">
          <a:blip r:embed="rId22" cstate="print"/>
          <a:srcRect t="8432"/>
          <a:stretch/>
        </p:blipFill>
        <p:spPr>
          <a:xfrm>
            <a:off x="3305992" y="5710765"/>
            <a:ext cx="4010014" cy="1687007"/>
          </a:xfrm>
          <a:prstGeom prst="rect">
            <a:avLst/>
          </a:prstGeom>
        </p:spPr>
      </p:pic>
      <p:sp>
        <p:nvSpPr>
          <p:cNvPr id="48" name="object 20">
            <a:extLst>
              <a:ext uri="{FF2B5EF4-FFF2-40B4-BE49-F238E27FC236}">
                <a16:creationId xmlns:a16="http://schemas.microsoft.com/office/drawing/2014/main" id="{814C2633-7263-430B-AD2F-B5D28325539F}"/>
              </a:ext>
            </a:extLst>
          </p:cNvPr>
          <p:cNvSpPr txBox="1"/>
          <p:nvPr/>
        </p:nvSpPr>
        <p:spPr>
          <a:xfrm>
            <a:off x="2072082" y="219588"/>
            <a:ext cx="3328072" cy="456535"/>
          </a:xfrm>
          <a:prstGeom prst="rect">
            <a:avLst/>
          </a:prstGeom>
        </p:spPr>
        <p:txBody>
          <a:bodyPr vert="horz" wrap="square" lIns="0" tIns="12700" rIns="0" bIns="0" rtlCol="0">
            <a:spAutoFit/>
          </a:bodyPr>
          <a:lstStyle/>
          <a:p>
            <a:pPr marL="12700" algn="ctr">
              <a:spcBef>
                <a:spcPts val="100"/>
              </a:spcBef>
            </a:pPr>
            <a:r>
              <a:rPr lang="sq-AL" sz="1350">
                <a:solidFill>
                  <a:srgbClr val="FF4616"/>
                </a:solidFill>
                <a:latin typeface="Roboto-Black"/>
                <a:cs typeface="Roboto-Black"/>
              </a:rPr>
              <a:t>TË GJITHË LOJTARË</a:t>
            </a:r>
            <a:r>
              <a:rPr lang="fr-FR" sz="1350">
                <a:solidFill>
                  <a:srgbClr val="FF4616"/>
                </a:solidFill>
                <a:latin typeface="Roboto-Black"/>
                <a:cs typeface="Roboto-Black"/>
              </a:rPr>
              <a:t>, </a:t>
            </a:r>
            <a:r>
              <a:rPr lang="sq-AL" sz="1350">
                <a:solidFill>
                  <a:srgbClr val="FF4616"/>
                </a:solidFill>
                <a:latin typeface="Roboto-Black"/>
                <a:cs typeface="Roboto-Black"/>
              </a:rPr>
              <a:t>TË GJITHË </a:t>
            </a:r>
            <a:r>
              <a:rPr lang="fr-FR" sz="1350">
                <a:solidFill>
                  <a:srgbClr val="FF4616"/>
                </a:solidFill>
                <a:latin typeface="Roboto-Black"/>
                <a:cs typeface="Roboto-Black"/>
              </a:rPr>
              <a:t> </a:t>
            </a:r>
            <a:r>
              <a:rPr lang="sq-AL" sz="1350">
                <a:solidFill>
                  <a:srgbClr val="FF4616"/>
                </a:solidFill>
                <a:latin typeface="Roboto-Black"/>
                <a:cs typeface="Roboto-Black"/>
              </a:rPr>
              <a:t>MIQ</a:t>
            </a:r>
            <a:endParaRPr lang="fr-FR" sz="1350">
              <a:solidFill>
                <a:srgbClr val="FF4616"/>
              </a:solidFill>
              <a:latin typeface="Roboto-Black"/>
              <a:cs typeface="Roboto-Black"/>
            </a:endParaRPr>
          </a:p>
          <a:p>
            <a:pPr marL="12700" algn="ctr">
              <a:spcBef>
                <a:spcPts val="100"/>
              </a:spcBef>
            </a:pPr>
            <a:r>
              <a:rPr lang="fr-FR" sz="1350">
                <a:solidFill>
                  <a:srgbClr val="FF4616"/>
                </a:solidFill>
                <a:latin typeface="Roboto-Black"/>
                <a:cs typeface="Roboto-Black"/>
              </a:rPr>
              <a:t>A</a:t>
            </a:r>
            <a:r>
              <a:rPr lang="sq-AL" sz="1350">
                <a:solidFill>
                  <a:srgbClr val="FF4616"/>
                </a:solidFill>
                <a:latin typeface="Roboto-Black"/>
                <a:cs typeface="Roboto-Black"/>
              </a:rPr>
              <a:t>ktivitet fizik i përshtatur</a:t>
            </a:r>
            <a:endParaRPr lang="fr-FR" sz="1350">
              <a:solidFill>
                <a:srgbClr val="FF4616"/>
              </a:solidFill>
              <a:latin typeface="Roboto-Black"/>
              <a:cs typeface="Roboto-Black"/>
            </a:endParaRPr>
          </a:p>
        </p:txBody>
      </p:sp>
    </p:spTree>
    <p:extLst>
      <p:ext uri="{BB962C8B-B14F-4D97-AF65-F5344CB8AC3E}">
        <p14:creationId xmlns:p14="http://schemas.microsoft.com/office/powerpoint/2010/main" val="677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60029C92-CDCB-403B-91CA-B64FBA55CE0F}"/>
              </a:ext>
            </a:extLst>
          </p:cNvPr>
          <p:cNvSpPr/>
          <p:nvPr/>
        </p:nvSpPr>
        <p:spPr>
          <a:xfrm>
            <a:off x="0" y="-1669"/>
            <a:ext cx="7556500" cy="88901"/>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endParaRPr sz="2000"/>
          </a:p>
        </p:txBody>
      </p:sp>
      <p:sp>
        <p:nvSpPr>
          <p:cNvPr id="6" name="Rectangle 5">
            <a:extLst>
              <a:ext uri="{FF2B5EF4-FFF2-40B4-BE49-F238E27FC236}">
                <a16:creationId xmlns:a16="http://schemas.microsoft.com/office/drawing/2014/main" id="{4AB75A6C-8B10-453E-AA2E-C4FC8244C52F}"/>
              </a:ext>
            </a:extLst>
          </p:cNvPr>
          <p:cNvSpPr/>
          <p:nvPr/>
        </p:nvSpPr>
        <p:spPr>
          <a:xfrm>
            <a:off x="249443" y="625199"/>
            <a:ext cx="6968041" cy="2092881"/>
          </a:xfrm>
          <a:prstGeom prst="rect">
            <a:avLst/>
          </a:prstGeom>
        </p:spPr>
        <p:txBody>
          <a:bodyPr wrap="square" lIns="0" tIns="0" rIns="0" bIns="0" anchor="t">
            <a:spAutoFit/>
          </a:bodyPr>
          <a:lstStyle/>
          <a:p>
            <a:pPr algn="just">
              <a:spcAft>
                <a:spcPts val="608"/>
              </a:spcAft>
            </a:pPr>
            <a:r>
              <a:rPr lang="en-GB" sz="1100" err="1">
                <a:latin typeface="Roboto"/>
                <a:cs typeface="Roboto"/>
              </a:rPr>
              <a:t>Në</a:t>
            </a:r>
            <a:r>
              <a:rPr lang="en-GB" sz="1100">
                <a:latin typeface="Roboto"/>
                <a:cs typeface="Roboto"/>
              </a:rPr>
              <a:t> </a:t>
            </a:r>
            <a:r>
              <a:rPr lang="en-GB" sz="1100" err="1">
                <a:latin typeface="Roboto"/>
                <a:cs typeface="Roboto"/>
              </a:rPr>
              <a:t>mes</a:t>
            </a:r>
            <a:r>
              <a:rPr lang="en-GB" sz="1100">
                <a:latin typeface="Roboto"/>
                <a:cs typeface="Roboto"/>
              </a:rPr>
              <a:t> </a:t>
            </a:r>
            <a:r>
              <a:rPr lang="en-GB" sz="1100" err="1">
                <a:latin typeface="Roboto"/>
                <a:cs typeface="Roboto"/>
              </a:rPr>
              <a:t>të</a:t>
            </a:r>
            <a:r>
              <a:rPr lang="en-GB" sz="1100">
                <a:latin typeface="Roboto"/>
                <a:cs typeface="Roboto"/>
              </a:rPr>
              <a:t> </a:t>
            </a:r>
            <a:r>
              <a:rPr lang="en-GB" sz="1100" err="1">
                <a:latin typeface="Roboto"/>
                <a:cs typeface="Roboto"/>
              </a:rPr>
              <a:t>mjediseve</a:t>
            </a:r>
            <a:r>
              <a:rPr lang="en-GB" sz="1100">
                <a:latin typeface="Roboto"/>
                <a:cs typeface="Roboto"/>
              </a:rPr>
              <a:t> </a:t>
            </a:r>
            <a:r>
              <a:rPr lang="en-GB" sz="1100" err="1">
                <a:latin typeface="Roboto"/>
                <a:cs typeface="Roboto"/>
              </a:rPr>
              <a:t>për</a:t>
            </a:r>
            <a:r>
              <a:rPr lang="en-GB" sz="1100">
                <a:latin typeface="Roboto"/>
                <a:cs typeface="Roboto"/>
              </a:rPr>
              <a:t> </a:t>
            </a:r>
            <a:r>
              <a:rPr lang="en-GB" sz="1100" err="1">
                <a:latin typeface="Roboto"/>
                <a:cs typeface="Roboto"/>
              </a:rPr>
              <a:t>të</a:t>
            </a:r>
            <a:r>
              <a:rPr lang="en-GB" sz="1100">
                <a:latin typeface="Roboto"/>
                <a:cs typeface="Roboto"/>
              </a:rPr>
              <a:t> </a:t>
            </a:r>
            <a:r>
              <a:rPr lang="en-GB" sz="1100" err="1">
                <a:latin typeface="Roboto"/>
                <a:cs typeface="Roboto"/>
              </a:rPr>
              <a:t>kaluar</a:t>
            </a:r>
            <a:r>
              <a:rPr lang="en-GB" sz="1100">
                <a:latin typeface="Roboto"/>
                <a:cs typeface="Roboto"/>
              </a:rPr>
              <a:t>,</a:t>
            </a:r>
            <a:r>
              <a:rPr lang="sq-AL" sz="1100">
                <a:latin typeface="Roboto"/>
                <a:cs typeface="Roboto"/>
              </a:rPr>
              <a:t> gjenden zona që përfaqësojnë qytetet e vizituara gjatë udhëtimit. Në ato qytete, grupet mund të shkëmbejnë artikuj ndërmjet tyre. </a:t>
            </a:r>
            <a:r>
              <a:rPr lang="sq-AL" sz="1100" b="1">
                <a:latin typeface="Roboto"/>
                <a:cs typeface="Roboto"/>
              </a:rPr>
              <a:t>Këto janë të vetmet vende ku ata mund të veprojnë kësisoji, dhe vetëm kur të dyja ekipet gjenden në të njëjtin qytet.</a:t>
            </a:r>
            <a:r>
              <a:rPr lang="sq-AL" sz="1100">
                <a:latin typeface="Roboto"/>
                <a:cs typeface="Roboto"/>
              </a:rPr>
              <a:t> Prandaj grupet duhet të përparojnë me ritëm të njëjtë dhe të komunikojnë me njëri-tjetrin. Nëse njëri grup nuk i ndjek rregullat, të gjithë anëtarët e të dyja grupeve duhet të rikthehen në fillim të shtigjeve të tyre.</a:t>
            </a:r>
            <a:endParaRPr lang="en-GB" sz="1100">
              <a:latin typeface="Roboto"/>
              <a:ea typeface="Roboto"/>
              <a:cs typeface="Roboto"/>
            </a:endParaRPr>
          </a:p>
          <a:p>
            <a:pPr algn="just">
              <a:spcAft>
                <a:spcPts val="608"/>
              </a:spcAft>
            </a:pPr>
            <a:r>
              <a:rPr lang="sq-AL" sz="1100">
                <a:latin typeface="Roboto"/>
                <a:cs typeface="Roboto"/>
              </a:rPr>
              <a:t>Pasi të dyja ekipet të kenë arritur thesarin, ato duhet të udhëtojnë për tu rikthyer në shtëpi përmes shtegut të njëjtë (në drejtim të kundërt).</a:t>
            </a:r>
          </a:p>
          <a:p>
            <a:pPr algn="just">
              <a:spcAft>
                <a:spcPts val="608"/>
              </a:spcAft>
            </a:pPr>
            <a:r>
              <a:rPr lang="sq-AL" sz="1100">
                <a:latin typeface="Roboto"/>
                <a:cs typeface="Roboto"/>
              </a:rPr>
              <a:t>Ndaloni kohën kur të arrijnë në shtëpinë e tyre. </a:t>
            </a:r>
            <a:r>
              <a:rPr lang="en-GB" sz="1100" err="1">
                <a:latin typeface="Roboto"/>
                <a:cs typeface="Roboto"/>
              </a:rPr>
              <a:t>Organizoni</a:t>
            </a:r>
            <a:r>
              <a:rPr lang="en-GB" sz="1100">
                <a:latin typeface="Roboto"/>
                <a:cs typeface="Roboto"/>
              </a:rPr>
              <a:t> </a:t>
            </a:r>
            <a:r>
              <a:rPr lang="en-GB" sz="1100" err="1">
                <a:latin typeface="Roboto"/>
                <a:cs typeface="Roboto"/>
              </a:rPr>
              <a:t>një</a:t>
            </a:r>
            <a:r>
              <a:rPr lang="en-GB" sz="1100">
                <a:latin typeface="Roboto"/>
                <a:cs typeface="Roboto"/>
              </a:rPr>
              <a:t> </a:t>
            </a:r>
            <a:r>
              <a:rPr lang="en-GB" sz="1100" err="1">
                <a:latin typeface="Roboto"/>
                <a:cs typeface="Roboto"/>
              </a:rPr>
              <a:t>raund</a:t>
            </a:r>
            <a:r>
              <a:rPr lang="en-GB" sz="1100">
                <a:latin typeface="Roboto"/>
                <a:cs typeface="Roboto"/>
              </a:rPr>
              <a:t> </a:t>
            </a:r>
            <a:r>
              <a:rPr lang="en-GB" sz="1100" err="1">
                <a:latin typeface="Roboto"/>
                <a:cs typeface="Roboto"/>
              </a:rPr>
              <a:t>të</a:t>
            </a:r>
            <a:r>
              <a:rPr lang="en-GB" sz="1100">
                <a:latin typeface="Roboto"/>
                <a:cs typeface="Roboto"/>
              </a:rPr>
              <a:t> </a:t>
            </a:r>
            <a:r>
              <a:rPr lang="en-GB" sz="1100" err="1">
                <a:latin typeface="Roboto"/>
                <a:cs typeface="Roboto"/>
              </a:rPr>
              <a:t>dytë</a:t>
            </a:r>
            <a:r>
              <a:rPr lang="en-GB" sz="1100">
                <a:latin typeface="Roboto"/>
                <a:cs typeface="Roboto"/>
              </a:rPr>
              <a:t> </a:t>
            </a:r>
            <a:r>
              <a:rPr lang="en-GB" sz="1100" err="1">
                <a:latin typeface="Roboto"/>
                <a:cs typeface="Roboto"/>
              </a:rPr>
              <a:t>në</a:t>
            </a:r>
            <a:r>
              <a:rPr lang="en-GB" sz="1100">
                <a:latin typeface="Roboto"/>
                <a:cs typeface="Roboto"/>
              </a:rPr>
              <a:t> </a:t>
            </a:r>
            <a:r>
              <a:rPr lang="en-GB" sz="1100" err="1">
                <a:latin typeface="Roboto"/>
                <a:cs typeface="Roboto"/>
              </a:rPr>
              <a:t>të</a:t>
            </a:r>
            <a:r>
              <a:rPr lang="en-GB" sz="1100">
                <a:latin typeface="Roboto"/>
                <a:cs typeface="Roboto"/>
              </a:rPr>
              <a:t> </a:t>
            </a:r>
            <a:r>
              <a:rPr lang="en-GB" sz="1100" err="1">
                <a:latin typeface="Roboto"/>
                <a:cs typeface="Roboto"/>
              </a:rPr>
              <a:t>cilin</a:t>
            </a:r>
            <a:r>
              <a:rPr lang="en-GB" sz="1100">
                <a:latin typeface="Roboto"/>
                <a:cs typeface="Roboto"/>
              </a:rPr>
              <a:t> </a:t>
            </a:r>
            <a:r>
              <a:rPr lang="en-GB" sz="1100" err="1">
                <a:latin typeface="Roboto"/>
                <a:cs typeface="Roboto"/>
              </a:rPr>
              <a:t>lojtarët</a:t>
            </a:r>
            <a:r>
              <a:rPr lang="en-GB" sz="1100">
                <a:latin typeface="Roboto"/>
                <a:cs typeface="Roboto"/>
              </a:rPr>
              <a:t> </a:t>
            </a:r>
            <a:r>
              <a:rPr lang="en-GB" sz="1100" err="1">
                <a:latin typeface="Roboto"/>
                <a:cs typeface="Roboto"/>
              </a:rPr>
              <a:t>mund</a:t>
            </a:r>
            <a:r>
              <a:rPr lang="en-GB" sz="1100">
                <a:latin typeface="Roboto"/>
                <a:cs typeface="Roboto"/>
              </a:rPr>
              <a:t> </a:t>
            </a:r>
            <a:r>
              <a:rPr lang="en-GB" sz="1100" err="1">
                <a:latin typeface="Roboto"/>
                <a:cs typeface="Roboto"/>
              </a:rPr>
              <a:t>të</a:t>
            </a:r>
            <a:r>
              <a:rPr lang="en-GB" sz="1100">
                <a:latin typeface="Roboto"/>
                <a:cs typeface="Roboto"/>
              </a:rPr>
              <a:t> </a:t>
            </a:r>
            <a:r>
              <a:rPr lang="en-GB" sz="1100" err="1">
                <a:latin typeface="Roboto"/>
                <a:cs typeface="Roboto"/>
              </a:rPr>
              <a:t>përzihen</a:t>
            </a:r>
            <a:r>
              <a:rPr lang="sq-AL" sz="1100">
                <a:latin typeface="Roboto"/>
                <a:cs typeface="Roboto"/>
              </a:rPr>
              <a:t>.</a:t>
            </a:r>
            <a:r>
              <a:rPr lang="en-GB" sz="1100">
                <a:latin typeface="Roboto"/>
                <a:cs typeface="Roboto"/>
              </a:rPr>
              <a:t> midis </a:t>
            </a:r>
            <a:r>
              <a:rPr lang="en-GB" sz="1100" err="1">
                <a:latin typeface="Roboto"/>
                <a:cs typeface="Roboto"/>
              </a:rPr>
              <a:t>grupeve</a:t>
            </a:r>
            <a:r>
              <a:rPr lang="en-GB" sz="1100">
                <a:latin typeface="Roboto"/>
                <a:cs typeface="Roboto"/>
              </a:rPr>
              <a:t> </a:t>
            </a:r>
            <a:r>
              <a:rPr lang="en-GB" sz="1100" err="1">
                <a:latin typeface="Roboto"/>
                <a:cs typeface="Roboto"/>
              </a:rPr>
              <a:t>dhe</a:t>
            </a:r>
            <a:r>
              <a:rPr lang="en-GB" sz="1100">
                <a:latin typeface="Roboto"/>
                <a:cs typeface="Roboto"/>
              </a:rPr>
              <a:t> do </a:t>
            </a:r>
            <a:r>
              <a:rPr lang="en-GB" sz="1100" err="1">
                <a:latin typeface="Roboto"/>
                <a:cs typeface="Roboto"/>
              </a:rPr>
              <a:t>të</a:t>
            </a:r>
            <a:r>
              <a:rPr lang="en-GB" sz="1100">
                <a:latin typeface="Roboto"/>
                <a:cs typeface="Roboto"/>
              </a:rPr>
              <a:t> </a:t>
            </a:r>
            <a:r>
              <a:rPr lang="en-GB" sz="1100" err="1">
                <a:latin typeface="Roboto"/>
                <a:cs typeface="Roboto"/>
              </a:rPr>
              <a:t>përpiqen</a:t>
            </a:r>
            <a:r>
              <a:rPr lang="en-GB" sz="1100">
                <a:latin typeface="Roboto"/>
                <a:cs typeface="Roboto"/>
              </a:rPr>
              <a:t> </a:t>
            </a:r>
            <a:r>
              <a:rPr lang="en-GB" sz="1100" err="1">
                <a:latin typeface="Roboto"/>
                <a:cs typeface="Roboto"/>
              </a:rPr>
              <a:t>të</a:t>
            </a:r>
            <a:r>
              <a:rPr lang="en-GB" sz="1100">
                <a:latin typeface="Roboto"/>
                <a:cs typeface="Roboto"/>
              </a:rPr>
              <a:t> </a:t>
            </a:r>
            <a:r>
              <a:rPr lang="en-GB" sz="1100" err="1">
                <a:latin typeface="Roboto"/>
                <a:cs typeface="Roboto"/>
              </a:rPr>
              <a:t>mposhtin</a:t>
            </a:r>
            <a:r>
              <a:rPr lang="en-GB" sz="1100">
                <a:latin typeface="Roboto"/>
                <a:cs typeface="Roboto"/>
              </a:rPr>
              <a:t> </a:t>
            </a:r>
            <a:r>
              <a:rPr lang="en-GB" sz="1100" err="1">
                <a:latin typeface="Roboto"/>
                <a:cs typeface="Roboto"/>
              </a:rPr>
              <a:t>rekordin</a:t>
            </a:r>
            <a:r>
              <a:rPr lang="en-GB" sz="1100">
                <a:latin typeface="Roboto"/>
                <a:cs typeface="Roboto"/>
              </a:rPr>
              <a:t> e </a:t>
            </a:r>
            <a:r>
              <a:rPr lang="en-GB" sz="1100" err="1">
                <a:latin typeface="Roboto"/>
                <a:cs typeface="Roboto"/>
              </a:rPr>
              <a:t>vendosur</a:t>
            </a:r>
            <a:r>
              <a:rPr lang="en-GB" sz="1100">
                <a:latin typeface="Roboto"/>
                <a:cs typeface="Roboto"/>
              </a:rPr>
              <a:t>. </a:t>
            </a:r>
            <a:r>
              <a:rPr lang="en-GB" sz="1100" err="1">
                <a:latin typeface="Roboto"/>
                <a:cs typeface="Roboto"/>
              </a:rPr>
              <a:t>Organizoni</a:t>
            </a:r>
            <a:r>
              <a:rPr lang="en-GB" sz="1100">
                <a:latin typeface="Roboto"/>
                <a:cs typeface="Roboto"/>
              </a:rPr>
              <a:t> </a:t>
            </a:r>
            <a:r>
              <a:rPr lang="en-GB" sz="1100" err="1">
                <a:latin typeface="Roboto"/>
                <a:cs typeface="Roboto"/>
              </a:rPr>
              <a:t>një</a:t>
            </a:r>
            <a:r>
              <a:rPr lang="en-GB" sz="1100">
                <a:latin typeface="Roboto"/>
                <a:cs typeface="Roboto"/>
              </a:rPr>
              <a:t> </a:t>
            </a:r>
            <a:r>
              <a:rPr lang="en-GB" sz="1100" err="1">
                <a:latin typeface="Roboto"/>
                <a:cs typeface="Roboto"/>
              </a:rPr>
              <a:t>rund</a:t>
            </a:r>
            <a:r>
              <a:rPr lang="en-GB" sz="1100">
                <a:latin typeface="Roboto"/>
                <a:cs typeface="Roboto"/>
              </a:rPr>
              <a:t> </a:t>
            </a:r>
            <a:r>
              <a:rPr lang="en-GB" sz="1100" err="1">
                <a:latin typeface="Roboto"/>
                <a:cs typeface="Roboto"/>
              </a:rPr>
              <a:t>të</a:t>
            </a:r>
            <a:r>
              <a:rPr lang="en-GB" sz="1100">
                <a:latin typeface="Roboto"/>
                <a:cs typeface="Roboto"/>
              </a:rPr>
              <a:t> </a:t>
            </a:r>
            <a:r>
              <a:rPr lang="en-GB" sz="1100" err="1">
                <a:latin typeface="Roboto"/>
                <a:cs typeface="Roboto"/>
              </a:rPr>
              <a:t>dytë</a:t>
            </a:r>
            <a:r>
              <a:rPr lang="en-GB" sz="1100">
                <a:latin typeface="Roboto"/>
                <a:cs typeface="Roboto"/>
              </a:rPr>
              <a:t> </a:t>
            </a:r>
            <a:r>
              <a:rPr lang="sq-AL" sz="1100">
                <a:latin typeface="Roboto"/>
                <a:cs typeface="Roboto"/>
              </a:rPr>
              <a:t>ku </a:t>
            </a:r>
            <a:r>
              <a:rPr lang="en-GB" sz="1100" err="1">
                <a:latin typeface="Roboto"/>
                <a:cs typeface="Roboto"/>
              </a:rPr>
              <a:t>lojtarët</a:t>
            </a:r>
            <a:r>
              <a:rPr lang="en-GB" sz="1100">
                <a:latin typeface="Roboto"/>
                <a:cs typeface="Roboto"/>
              </a:rPr>
              <a:t> </a:t>
            </a:r>
            <a:r>
              <a:rPr lang="en-GB" sz="1100" err="1">
                <a:latin typeface="Roboto"/>
                <a:cs typeface="Roboto"/>
              </a:rPr>
              <a:t>mund</a:t>
            </a:r>
            <a:r>
              <a:rPr lang="en-GB" sz="1100">
                <a:latin typeface="Roboto"/>
                <a:cs typeface="Roboto"/>
              </a:rPr>
              <a:t> </a:t>
            </a:r>
            <a:r>
              <a:rPr lang="en-GB" sz="1100" err="1">
                <a:latin typeface="Roboto"/>
                <a:cs typeface="Roboto"/>
              </a:rPr>
              <a:t>të</a:t>
            </a:r>
            <a:r>
              <a:rPr lang="en-GB" sz="1100">
                <a:latin typeface="Roboto"/>
                <a:cs typeface="Roboto"/>
              </a:rPr>
              <a:t> </a:t>
            </a:r>
            <a:r>
              <a:rPr lang="en-GB" sz="1100" err="1">
                <a:latin typeface="Roboto"/>
                <a:cs typeface="Roboto"/>
              </a:rPr>
              <a:t>përzihen</a:t>
            </a:r>
            <a:r>
              <a:rPr lang="en-GB" sz="1100">
                <a:latin typeface="Roboto"/>
                <a:cs typeface="Roboto"/>
              </a:rPr>
              <a:t> midis </a:t>
            </a:r>
            <a:r>
              <a:rPr lang="en-GB" sz="1100" err="1">
                <a:latin typeface="Roboto"/>
                <a:cs typeface="Roboto"/>
              </a:rPr>
              <a:t>grupeve</a:t>
            </a:r>
            <a:r>
              <a:rPr lang="en-GB" sz="1100">
                <a:latin typeface="Roboto"/>
                <a:cs typeface="Roboto"/>
              </a:rPr>
              <a:t> </a:t>
            </a:r>
            <a:r>
              <a:rPr lang="en-GB" sz="1100" err="1">
                <a:latin typeface="Roboto"/>
                <a:cs typeface="Roboto"/>
              </a:rPr>
              <a:t>dhe</a:t>
            </a:r>
            <a:r>
              <a:rPr lang="en-GB" sz="1100">
                <a:latin typeface="Roboto"/>
                <a:cs typeface="Roboto"/>
              </a:rPr>
              <a:t> do </a:t>
            </a:r>
            <a:r>
              <a:rPr lang="en-GB" sz="1100" err="1">
                <a:latin typeface="Roboto"/>
                <a:cs typeface="Roboto"/>
              </a:rPr>
              <a:t>të</a:t>
            </a:r>
            <a:r>
              <a:rPr lang="en-GB" sz="1100">
                <a:latin typeface="Roboto"/>
                <a:cs typeface="Roboto"/>
              </a:rPr>
              <a:t> </a:t>
            </a:r>
            <a:r>
              <a:rPr lang="en-GB" sz="1100" err="1">
                <a:latin typeface="Roboto"/>
                <a:cs typeface="Roboto"/>
              </a:rPr>
              <a:t>përpiqen</a:t>
            </a:r>
            <a:r>
              <a:rPr lang="en-GB" sz="1100">
                <a:latin typeface="Roboto"/>
                <a:cs typeface="Roboto"/>
              </a:rPr>
              <a:t> </a:t>
            </a:r>
            <a:r>
              <a:rPr lang="en-GB" sz="1100" err="1">
                <a:latin typeface="Roboto"/>
                <a:cs typeface="Roboto"/>
              </a:rPr>
              <a:t>të</a:t>
            </a:r>
            <a:r>
              <a:rPr lang="en-GB" sz="1100">
                <a:latin typeface="Roboto"/>
                <a:cs typeface="Roboto"/>
              </a:rPr>
              <a:t> </a:t>
            </a:r>
            <a:r>
              <a:rPr lang="en-GB" sz="1100" err="1">
                <a:latin typeface="Roboto"/>
                <a:cs typeface="Roboto"/>
              </a:rPr>
              <a:t>mposhtin</a:t>
            </a:r>
            <a:r>
              <a:rPr lang="en-GB" sz="1100">
                <a:latin typeface="Roboto"/>
                <a:cs typeface="Roboto"/>
              </a:rPr>
              <a:t> </a:t>
            </a:r>
            <a:r>
              <a:rPr lang="en-GB" sz="1100" err="1">
                <a:latin typeface="Roboto"/>
                <a:cs typeface="Roboto"/>
              </a:rPr>
              <a:t>rekordin</a:t>
            </a:r>
            <a:r>
              <a:rPr lang="en-GB" sz="1100">
                <a:latin typeface="Roboto"/>
                <a:cs typeface="Roboto"/>
              </a:rPr>
              <a:t> e </a:t>
            </a:r>
            <a:r>
              <a:rPr lang="en-GB" sz="1100" err="1">
                <a:latin typeface="Roboto"/>
                <a:cs typeface="Roboto"/>
              </a:rPr>
              <a:t>vendosur</a:t>
            </a:r>
            <a:r>
              <a:rPr lang="en-GB" sz="1100">
                <a:latin typeface="Roboto"/>
                <a:cs typeface="Roboto"/>
              </a:rPr>
              <a:t>.  </a:t>
            </a:r>
            <a:endParaRPr lang="en-GB" sz="1100">
              <a:solidFill>
                <a:srgbClr val="000000"/>
              </a:solidFill>
              <a:latin typeface="roboto" panose="02000000000000000000"/>
              <a:ea typeface="roboto"/>
              <a:cs typeface="roboto" panose="02000000000000000000"/>
            </a:endParaRPr>
          </a:p>
          <a:p>
            <a:pPr algn="just">
              <a:spcAft>
                <a:spcPts val="608"/>
              </a:spcAft>
            </a:pPr>
            <a:endParaRPr lang="en-GB" sz="1100">
              <a:latin typeface="Roboto"/>
              <a:ea typeface="Roboto"/>
            </a:endParaRPr>
          </a:p>
        </p:txBody>
      </p:sp>
      <p:sp>
        <p:nvSpPr>
          <p:cNvPr id="7" name="object 7">
            <a:extLst>
              <a:ext uri="{FF2B5EF4-FFF2-40B4-BE49-F238E27FC236}">
                <a16:creationId xmlns:a16="http://schemas.microsoft.com/office/drawing/2014/main" id="{21632C79-05E8-4A36-AF77-CF7795880E67}"/>
              </a:ext>
            </a:extLst>
          </p:cNvPr>
          <p:cNvSpPr/>
          <p:nvPr/>
        </p:nvSpPr>
        <p:spPr>
          <a:xfrm>
            <a:off x="0" y="10367667"/>
            <a:ext cx="7556500" cy="325733"/>
          </a:xfrm>
          <a:custGeom>
            <a:avLst/>
            <a:gdLst/>
            <a:ahLst/>
            <a:cxnLst/>
            <a:rect l="l" t="t" r="r" b="b"/>
            <a:pathLst>
              <a:path w="5506085" h="284479">
                <a:moveTo>
                  <a:pt x="5505627" y="0"/>
                </a:moveTo>
                <a:lnTo>
                  <a:pt x="0" y="0"/>
                </a:lnTo>
                <a:lnTo>
                  <a:pt x="0" y="284467"/>
                </a:lnTo>
                <a:lnTo>
                  <a:pt x="5505627" y="284467"/>
                </a:lnTo>
                <a:lnTo>
                  <a:pt x="5505627" y="0"/>
                </a:lnTo>
                <a:close/>
              </a:path>
            </a:pathLst>
          </a:custGeom>
          <a:solidFill>
            <a:srgbClr val="FF4616"/>
          </a:solidFill>
        </p:spPr>
        <p:txBody>
          <a:bodyPr wrap="square" lIns="0" tIns="0" rIns="0" bIns="0" rtlCol="0"/>
          <a:lstStyle/>
          <a:p>
            <a:r>
              <a:rPr lang="fr-FR">
                <a:solidFill>
                  <a:schemeClr val="accent2"/>
                </a:solidFill>
              </a:rPr>
              <a:t> </a:t>
            </a:r>
            <a:endParaRPr>
              <a:solidFill>
                <a:schemeClr val="accent2"/>
              </a:solidFill>
            </a:endParaRPr>
          </a:p>
        </p:txBody>
      </p:sp>
      <p:sp>
        <p:nvSpPr>
          <p:cNvPr id="9" name="ZoneTexte 1">
            <a:extLst>
              <a:ext uri="{FF2B5EF4-FFF2-40B4-BE49-F238E27FC236}">
                <a16:creationId xmlns:a16="http://schemas.microsoft.com/office/drawing/2014/main" id="{CBCE8AA0-348F-4E87-9CA7-296F4D763DE4}"/>
              </a:ext>
            </a:extLst>
          </p:cNvPr>
          <p:cNvSpPr txBox="1"/>
          <p:nvPr/>
        </p:nvSpPr>
        <p:spPr>
          <a:xfrm>
            <a:off x="249443" y="2955965"/>
            <a:ext cx="6968041" cy="600164"/>
          </a:xfrm>
          <a:prstGeom prst="rect">
            <a:avLst/>
          </a:prstGeom>
          <a:solidFill>
            <a:srgbClr val="FF461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100" b="1">
                <a:solidFill>
                  <a:schemeClr val="bg1"/>
                </a:solidFill>
                <a:latin typeface="Roboto"/>
              </a:rPr>
              <a:t>VARIA</a:t>
            </a:r>
            <a:r>
              <a:rPr lang="sq-AL" sz="1100" b="1">
                <a:solidFill>
                  <a:schemeClr val="bg1"/>
                </a:solidFill>
                <a:latin typeface="Roboto"/>
              </a:rPr>
              <a:t>CIONE</a:t>
            </a:r>
            <a:endParaRPr lang="en-GB" sz="1100" b="1">
              <a:solidFill>
                <a:schemeClr val="bg1"/>
              </a:solidFill>
              <a:latin typeface="Roboto"/>
              <a:ea typeface="Roboto"/>
            </a:endParaRPr>
          </a:p>
          <a:p>
            <a:pPr marL="173355" indent="-173355" algn="just">
              <a:buFont typeface="Arial,Sans-Serif"/>
              <a:buChar char="•"/>
            </a:pPr>
            <a:r>
              <a:rPr lang="sq-AL" sz="1100">
                <a:solidFill>
                  <a:schemeClr val="bg1"/>
                </a:solidFill>
                <a:latin typeface="Roboto" panose="02000000000000000000"/>
              </a:rPr>
              <a:t>Ndryshoni mjediset dhe veprimet e nevojshme për t'i kaluar ato (</a:t>
            </a:r>
            <a:r>
              <a:rPr lang="sq-AL" sz="1100" i="1">
                <a:solidFill>
                  <a:schemeClr val="bg1"/>
                </a:solidFill>
                <a:latin typeface="Roboto" panose="02000000000000000000"/>
              </a:rPr>
              <a:t>p.sh. më individuale ose kolektive).</a:t>
            </a:r>
            <a:endParaRPr lang="en-GB" sz="1100" i="1">
              <a:solidFill>
                <a:schemeClr val="bg1"/>
              </a:solidFill>
              <a:latin typeface="Roboto" panose="02000000000000000000"/>
              <a:ea typeface="Roboto" panose="02000000000000000000"/>
            </a:endParaRPr>
          </a:p>
          <a:p>
            <a:pPr marL="173355" indent="-173355" algn="just">
              <a:buFont typeface="Arial,Sans-Serif"/>
              <a:buChar char="•"/>
            </a:pPr>
            <a:r>
              <a:rPr lang="en-GB" sz="1100" err="1">
                <a:solidFill>
                  <a:schemeClr val="bg1"/>
                </a:solidFill>
                <a:latin typeface="Roboto" panose="02000000000000000000"/>
              </a:rPr>
              <a:t>Ndryshoni</a:t>
            </a:r>
            <a:r>
              <a:rPr lang="en-GB" sz="1100">
                <a:solidFill>
                  <a:schemeClr val="bg1"/>
                </a:solidFill>
                <a:latin typeface="Roboto" panose="02000000000000000000"/>
              </a:rPr>
              <a:t> </a:t>
            </a:r>
            <a:r>
              <a:rPr lang="en-GB" sz="1100" err="1">
                <a:solidFill>
                  <a:schemeClr val="bg1"/>
                </a:solidFill>
                <a:latin typeface="Roboto" panose="02000000000000000000"/>
              </a:rPr>
              <a:t>mënyrën</a:t>
            </a:r>
            <a:r>
              <a:rPr lang="en-GB" sz="1100">
                <a:solidFill>
                  <a:schemeClr val="bg1"/>
                </a:solidFill>
                <a:latin typeface="Roboto" panose="02000000000000000000"/>
              </a:rPr>
              <a:t> se </a:t>
            </a:r>
            <a:r>
              <a:rPr lang="en-GB" sz="1100" err="1">
                <a:solidFill>
                  <a:schemeClr val="bg1"/>
                </a:solidFill>
                <a:latin typeface="Roboto" panose="02000000000000000000"/>
              </a:rPr>
              <a:t>si</a:t>
            </a:r>
            <a:r>
              <a:rPr lang="en-GB" sz="1100">
                <a:solidFill>
                  <a:schemeClr val="bg1"/>
                </a:solidFill>
                <a:latin typeface="Roboto" panose="02000000000000000000"/>
              </a:rPr>
              <a:t> </a:t>
            </a:r>
            <a:r>
              <a:rPr lang="en-GB" sz="1100" err="1">
                <a:solidFill>
                  <a:schemeClr val="bg1"/>
                </a:solidFill>
                <a:latin typeface="Roboto" panose="02000000000000000000"/>
              </a:rPr>
              <a:t>lojtarët</a:t>
            </a:r>
            <a:r>
              <a:rPr lang="en-GB" sz="1100">
                <a:solidFill>
                  <a:schemeClr val="bg1"/>
                </a:solidFill>
                <a:latin typeface="Roboto" panose="02000000000000000000"/>
              </a:rPr>
              <a:t> </a:t>
            </a:r>
            <a:r>
              <a:rPr lang="en-GB" sz="1100" err="1">
                <a:solidFill>
                  <a:schemeClr val="bg1"/>
                </a:solidFill>
                <a:latin typeface="Roboto" panose="02000000000000000000"/>
              </a:rPr>
              <a:t>janë</a:t>
            </a:r>
            <a:r>
              <a:rPr lang="en-GB" sz="1100">
                <a:solidFill>
                  <a:schemeClr val="bg1"/>
                </a:solidFill>
                <a:latin typeface="Roboto" panose="02000000000000000000"/>
              </a:rPr>
              <a:t> </a:t>
            </a:r>
            <a:r>
              <a:rPr lang="en-GB" sz="1100" err="1">
                <a:solidFill>
                  <a:schemeClr val="bg1"/>
                </a:solidFill>
                <a:latin typeface="Roboto" panose="02000000000000000000"/>
              </a:rPr>
              <a:t>të</a:t>
            </a:r>
            <a:r>
              <a:rPr lang="en-GB" sz="1100">
                <a:solidFill>
                  <a:schemeClr val="bg1"/>
                </a:solidFill>
                <a:latin typeface="Roboto" panose="02000000000000000000"/>
              </a:rPr>
              <a:t> </a:t>
            </a:r>
            <a:r>
              <a:rPr lang="en-GB" sz="1100" err="1">
                <a:solidFill>
                  <a:schemeClr val="bg1"/>
                </a:solidFill>
                <a:latin typeface="Roboto" panose="02000000000000000000"/>
              </a:rPr>
              <a:t>lidhur</a:t>
            </a:r>
            <a:r>
              <a:rPr lang="en-GB" sz="1100">
                <a:solidFill>
                  <a:schemeClr val="bg1"/>
                </a:solidFill>
                <a:latin typeface="Roboto" panose="02000000000000000000"/>
              </a:rPr>
              <a:t> me </a:t>
            </a:r>
            <a:r>
              <a:rPr lang="en-GB" sz="1100" err="1">
                <a:solidFill>
                  <a:schemeClr val="bg1"/>
                </a:solidFill>
                <a:latin typeface="Roboto" panose="02000000000000000000"/>
              </a:rPr>
              <a:t>njëri-tjetrin</a:t>
            </a:r>
            <a:r>
              <a:rPr lang="sq-AL" sz="1100">
                <a:solidFill>
                  <a:schemeClr val="bg1"/>
                </a:solidFill>
                <a:latin typeface="Roboto" panose="02000000000000000000"/>
              </a:rPr>
              <a:t> </a:t>
            </a:r>
            <a:r>
              <a:rPr lang="en-GB" sz="1100">
                <a:solidFill>
                  <a:schemeClr val="bg1"/>
                </a:solidFill>
                <a:latin typeface="Roboto" panose="02000000000000000000"/>
              </a:rPr>
              <a:t>(</a:t>
            </a:r>
            <a:r>
              <a:rPr lang="sq-AL" sz="1100" i="1">
                <a:solidFill>
                  <a:schemeClr val="bg1"/>
                </a:solidFill>
                <a:latin typeface="Roboto" panose="02000000000000000000"/>
              </a:rPr>
              <a:t>p.sh</a:t>
            </a:r>
            <a:r>
              <a:rPr lang="en-GB" sz="1100" i="1">
                <a:solidFill>
                  <a:schemeClr val="bg1"/>
                </a:solidFill>
                <a:latin typeface="Roboto" panose="02000000000000000000"/>
              </a:rPr>
              <a:t>.</a:t>
            </a:r>
            <a:r>
              <a:rPr lang="sq-AL" sz="1100" i="1">
                <a:solidFill>
                  <a:schemeClr val="bg1"/>
                </a:solidFill>
                <a:latin typeface="Roboto" panose="02000000000000000000"/>
              </a:rPr>
              <a:t> me më shumë apo më pak kontakte</a:t>
            </a:r>
            <a:r>
              <a:rPr lang="en-GB" sz="1100">
                <a:solidFill>
                  <a:schemeClr val="bg1"/>
                </a:solidFill>
                <a:latin typeface="Roboto" panose="02000000000000000000"/>
              </a:rPr>
              <a:t>).</a:t>
            </a:r>
            <a:endParaRPr lang="en-GB" sz="1100">
              <a:solidFill>
                <a:schemeClr val="bg1"/>
              </a:solidFill>
              <a:latin typeface="Roboto" panose="02000000000000000000"/>
              <a:ea typeface="Roboto"/>
            </a:endParaRPr>
          </a:p>
        </p:txBody>
      </p:sp>
    </p:spTree>
    <p:extLst>
      <p:ext uri="{BB962C8B-B14F-4D97-AF65-F5344CB8AC3E}">
        <p14:creationId xmlns:p14="http://schemas.microsoft.com/office/powerpoint/2010/main" val="1371919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c70e0c7-45d5-4f2b-9e0f-d1e2cbfc4e68">
      <UserInfo>
        <DisplayName>Erëza PIREVA</DisplayName>
        <AccountId>31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BDEB27787EA840AEB68327371ADBAE" ma:contentTypeVersion="11" ma:contentTypeDescription="Crée un document." ma:contentTypeScope="" ma:versionID="b54aac192a73dc9f5863bba6ed1d04f4">
  <xsd:schema xmlns:xsd="http://www.w3.org/2001/XMLSchema" xmlns:xs="http://www.w3.org/2001/XMLSchema" xmlns:p="http://schemas.microsoft.com/office/2006/metadata/properties" xmlns:ns2="c8e5e9f6-a16a-456b-84e3-5849b51082f8" xmlns:ns3="1c70e0c7-45d5-4f2b-9e0f-d1e2cbfc4e68" targetNamespace="http://schemas.microsoft.com/office/2006/metadata/properties" ma:root="true" ma:fieldsID="2911be482e66dc5d0a1b42c0b96f34ce" ns2:_="" ns3:_="">
    <xsd:import namespace="c8e5e9f6-a16a-456b-84e3-5849b51082f8"/>
    <xsd:import namespace="1c70e0c7-45d5-4f2b-9e0f-d1e2cbfc4e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5e9f6-a16a-456b-84e3-5849b51082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70e0c7-45d5-4f2b-9e0f-d1e2cbfc4e6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E48554-62EF-4259-A951-E561076346B1}">
  <ds:schemaRefs>
    <ds:schemaRef ds:uri="http://purl.org/dc/terms/"/>
    <ds:schemaRef ds:uri="http://schemas.microsoft.com/office/2006/documentManagement/types"/>
    <ds:schemaRef ds:uri="1c70e0c7-45d5-4f2b-9e0f-d1e2cbfc4e68"/>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8e5e9f6-a16a-456b-84e3-5849b51082f8"/>
    <ds:schemaRef ds:uri="http://www.w3.org/XML/1998/namespace"/>
  </ds:schemaRefs>
</ds:datastoreItem>
</file>

<file path=customXml/itemProps2.xml><?xml version="1.0" encoding="utf-8"?>
<ds:datastoreItem xmlns:ds="http://schemas.openxmlformats.org/officeDocument/2006/customXml" ds:itemID="{6E347BC5-C364-4A95-957C-BCCE51A1C8E5}">
  <ds:schemaRefs>
    <ds:schemaRef ds:uri="http://schemas.microsoft.com/sharepoint/v3/contenttype/forms"/>
  </ds:schemaRefs>
</ds:datastoreItem>
</file>

<file path=customXml/itemProps3.xml><?xml version="1.0" encoding="utf-8"?>
<ds:datastoreItem xmlns:ds="http://schemas.openxmlformats.org/officeDocument/2006/customXml" ds:itemID="{845DF4C1-B252-48F9-8567-5FDA2A403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5e9f6-a16a-456b-84e3-5849b51082f8"/>
    <ds:schemaRef ds:uri="1c70e0c7-45d5-4f2b-9e0f-d1e2cbfc4e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213</TotalTime>
  <Words>3123</Words>
  <Application>Microsoft Office PowerPoint</Application>
  <PresentationFormat>Custom</PresentationFormat>
  <Paragraphs>387</Paragraphs>
  <Slides>26</Slides>
  <Notes>10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26</vt:i4>
      </vt:variant>
    </vt:vector>
  </HeadingPairs>
  <TitlesOfParts>
    <vt:vector size="42" baseType="lpstr">
      <vt:lpstr>Arial</vt:lpstr>
      <vt:lpstr>Arial</vt:lpstr>
      <vt:lpstr>Arial,Sans-Serif</vt:lpstr>
      <vt:lpstr>Branding-Light</vt:lpstr>
      <vt:lpstr>Branding-Semilight</vt:lpstr>
      <vt:lpstr>Calibri</vt:lpstr>
      <vt:lpstr>Calibri Light</vt:lpstr>
      <vt:lpstr>roboto</vt:lpstr>
      <vt:lpstr>roboto</vt:lpstr>
      <vt:lpstr>Roboto-Black</vt:lpstr>
      <vt:lpstr>Roboto-Light</vt:lpstr>
      <vt:lpstr>Roboto-Medium</vt:lpstr>
      <vt:lpstr>Times New Roman</vt:lpstr>
      <vt:lpstr>Office Theme</vt:lpstr>
      <vt:lpstr>2_Office Theme</vt:lpstr>
      <vt:lpstr>Thème Office</vt:lpstr>
      <vt:lpstr>DORACAK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c:title>
  <dc:creator>Chargé de mission Pedagogique</dc:creator>
  <cp:lastModifiedBy>Erëza PIREVA</cp:lastModifiedBy>
  <cp:revision>14</cp:revision>
  <cp:lastPrinted>2022-01-18T13:14:18Z</cp:lastPrinted>
  <dcterms:created xsi:type="dcterms:W3CDTF">2017-01-11T12:38:16Z</dcterms:created>
  <dcterms:modified xsi:type="dcterms:W3CDTF">2022-09-26T08:55:54Z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2017-01-11T00:00:00Z</vt:filetime>
  </property>
  <property fmtid="{D5CDD505-2E9C-101B-9397-08002B2CF9AE}" pid="3" name="Creator">
    <vt:lpwstr>Adobe InDesign CC 2017 (Macintosh)</vt:lpwstr>
  </property>
  <property fmtid="{D5CDD505-2E9C-101B-9397-08002B2CF9AE}" pid="4" name="LastSaved">
    <vt:filetime>2017-01-11T00:00:00Z</vt:filetime>
  </property>
  <property fmtid="{D5CDD505-2E9C-101B-9397-08002B2CF9AE}" pid="5" name="ContentTypeId">
    <vt:lpwstr>0x0101006BBDEB27787EA840AEB68327371ADBAE</vt:lpwstr>
  </property>
</Properties>
</file>